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svg" ContentType="image/sv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24387175" cy="13716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552" y="-90"/>
      </p:cViewPr>
      <p:guideLst>
        <p:guide orient="horz" pos="4320"/>
        <p:guide pos="7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перемещения страницы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ru-R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формата примечаний щёлкните мышью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fld id="{C8A95AC5-DDC4-488F-A0BD-EB675424BF4F}" type="slidenum"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pPr indent="0" algn="r">
                <a:buNone/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702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3" name="PlaceHolder 3"/>
          <p:cNvSpPr>
            <a:spLocks noGrp="1"/>
          </p:cNvSpPr>
          <p:nvPr>
            <p:ph type="sldNum" idx="4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B999DB94-0E42-41AC-ADD4-CB1B68024029}" type="slidenum">
              <a: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1</a:t>
            </a:fld>
            <a:endParaRPr lang="ru-RU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729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0" name="PlaceHolder 3"/>
          <p:cNvSpPr>
            <a:spLocks noGrp="1"/>
          </p:cNvSpPr>
          <p:nvPr>
            <p:ph type="sldNum" idx="13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4DE73A53-4FCC-4D02-9C9F-D4DD1F9ADC4D}" type="slidenum">
              <a: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10</a:t>
            </a:fld>
            <a:endParaRPr lang="ru-RU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732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3" name="PlaceHolder 3"/>
          <p:cNvSpPr>
            <a:spLocks noGrp="1"/>
          </p:cNvSpPr>
          <p:nvPr>
            <p:ph type="sldNum" idx="14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0C4E87A7-7AF4-4776-9C80-9FF1FBB1C465}" type="slidenum">
              <a: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11</a:t>
            </a:fld>
            <a:endParaRPr lang="ru-RU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705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6" name="PlaceHolder 3"/>
          <p:cNvSpPr>
            <a:spLocks noGrp="1"/>
          </p:cNvSpPr>
          <p:nvPr>
            <p:ph type="sldNum" idx="5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9EBE42A5-09CB-40CB-8CD4-91C10C720FEA}" type="slidenum">
              <a: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2</a:t>
            </a:fld>
            <a:endParaRPr lang="ru-RU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7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708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9" name="PlaceHolder 3"/>
          <p:cNvSpPr>
            <a:spLocks noGrp="1"/>
          </p:cNvSpPr>
          <p:nvPr>
            <p:ph type="sldNum" idx="6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28DCAB0C-2852-4BE0-8EA3-5494975B3F82}" type="slidenum">
              <a: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3</a:t>
            </a:fld>
            <a:endParaRPr lang="ru-RU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711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2" name="PlaceHolder 3"/>
          <p:cNvSpPr>
            <a:spLocks noGrp="1"/>
          </p:cNvSpPr>
          <p:nvPr>
            <p:ph type="sldNum" idx="7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B12846B5-0EEB-42DE-8F33-A1500528B58A}" type="slidenum">
              <a: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4</a:t>
            </a:fld>
            <a:endParaRPr lang="ru-RU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714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5" name="PlaceHolder 3"/>
          <p:cNvSpPr>
            <a:spLocks noGrp="1"/>
          </p:cNvSpPr>
          <p:nvPr>
            <p:ph type="sldNum" idx="8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C0BC0883-1CB5-4F8F-8535-DA2A387D2593}" type="slidenum">
              <a: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5</a:t>
            </a:fld>
            <a:endParaRPr lang="ru-RU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717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8" name="PlaceHolder 3"/>
          <p:cNvSpPr>
            <a:spLocks noGrp="1"/>
          </p:cNvSpPr>
          <p:nvPr>
            <p:ph type="sldNum" idx="9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A7EF2B09-CD2D-4A5C-A12D-377000E8A98C}" type="slidenum">
              <a: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6</a:t>
            </a:fld>
            <a:endParaRPr lang="ru-RU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720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1" name="PlaceHolder 3"/>
          <p:cNvSpPr>
            <a:spLocks noGrp="1"/>
          </p:cNvSpPr>
          <p:nvPr>
            <p:ph type="sldNum" idx="10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B7FADCAE-558D-40C6-9476-8B0D333453BB}" type="slidenum">
              <a: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7</a:t>
            </a:fld>
            <a:endParaRPr lang="ru-RU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723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4" name="PlaceHolder 3"/>
          <p:cNvSpPr>
            <a:spLocks noGrp="1"/>
          </p:cNvSpPr>
          <p:nvPr>
            <p:ph type="sldNum" idx="11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5BBE1A93-3DF1-4B4F-8196-E03EB43E933C}" type="slidenum">
              <a: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8</a:t>
            </a:fld>
            <a:endParaRPr lang="ru-RU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726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7" name="PlaceHolder 3"/>
          <p:cNvSpPr>
            <a:spLocks noGrp="1"/>
          </p:cNvSpPr>
          <p:nvPr>
            <p:ph type="sldNum" idx="12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4A220C60-7D48-49AB-9F11-ED9CB283EFE8}" type="slidenum">
              <a: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9</a:t>
            </a:fld>
            <a:endParaRPr lang="ru-RU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1219320" y="547200"/>
            <a:ext cx="21947760" cy="228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ru-RU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1219320" y="3209400"/>
            <a:ext cx="21947760" cy="79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1.svg"/><Relationship Id="rId18" Type="http://schemas.openxmlformats.org/officeDocument/2006/relationships/image" Target="../media/image9.png"/><Relationship Id="rId26" Type="http://schemas.openxmlformats.org/officeDocument/2006/relationships/image" Target="../media/image13.png"/><Relationship Id="rId39" Type="http://schemas.openxmlformats.org/officeDocument/2006/relationships/image" Target="../media/image37.svg"/><Relationship Id="rId21" Type="http://schemas.openxmlformats.org/officeDocument/2006/relationships/image" Target="../media/image19.svg"/><Relationship Id="rId34" Type="http://schemas.openxmlformats.org/officeDocument/2006/relationships/image" Target="../media/image17.png"/><Relationship Id="rId42" Type="http://schemas.openxmlformats.org/officeDocument/2006/relationships/image" Target="../media/image21.png"/><Relationship Id="rId47" Type="http://schemas.openxmlformats.org/officeDocument/2006/relationships/image" Target="../media/image45.svg"/><Relationship Id="rId50" Type="http://schemas.openxmlformats.org/officeDocument/2006/relationships/image" Target="../media/image25.png"/><Relationship Id="rId55" Type="http://schemas.openxmlformats.org/officeDocument/2006/relationships/image" Target="../media/image53.svg"/><Relationship Id="rId63" Type="http://schemas.openxmlformats.org/officeDocument/2006/relationships/image" Target="../media/image61.svg"/><Relationship Id="rId68" Type="http://schemas.openxmlformats.org/officeDocument/2006/relationships/image" Target="../media/image34.png"/><Relationship Id="rId76" Type="http://schemas.openxmlformats.org/officeDocument/2006/relationships/image" Target="../media/image38.png"/><Relationship Id="rId84" Type="http://schemas.openxmlformats.org/officeDocument/2006/relationships/image" Target="../media/image42.png"/><Relationship Id="rId89" Type="http://schemas.openxmlformats.org/officeDocument/2006/relationships/image" Target="../media/image87.svg"/><Relationship Id="rId7" Type="http://schemas.openxmlformats.org/officeDocument/2006/relationships/image" Target="../media/image5.svg"/><Relationship Id="rId71" Type="http://schemas.openxmlformats.org/officeDocument/2006/relationships/image" Target="../media/image69.svg"/><Relationship Id="rId92" Type="http://schemas.openxmlformats.org/officeDocument/2006/relationships/image" Target="../media/image46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8.png"/><Relationship Id="rId29" Type="http://schemas.openxmlformats.org/officeDocument/2006/relationships/image" Target="../media/image27.svg"/><Relationship Id="rId11" Type="http://schemas.openxmlformats.org/officeDocument/2006/relationships/image" Target="../media/image9.svg"/><Relationship Id="rId24" Type="http://schemas.openxmlformats.org/officeDocument/2006/relationships/image" Target="../media/image12.png"/><Relationship Id="rId32" Type="http://schemas.openxmlformats.org/officeDocument/2006/relationships/image" Target="../media/image16.png"/><Relationship Id="rId37" Type="http://schemas.openxmlformats.org/officeDocument/2006/relationships/image" Target="../media/image35.svg"/><Relationship Id="rId40" Type="http://schemas.openxmlformats.org/officeDocument/2006/relationships/image" Target="../media/image20.png"/><Relationship Id="rId45" Type="http://schemas.openxmlformats.org/officeDocument/2006/relationships/image" Target="../media/image43.svg"/><Relationship Id="rId53" Type="http://schemas.openxmlformats.org/officeDocument/2006/relationships/image" Target="../media/image51.svg"/><Relationship Id="rId58" Type="http://schemas.openxmlformats.org/officeDocument/2006/relationships/image" Target="../media/image29.png"/><Relationship Id="rId66" Type="http://schemas.openxmlformats.org/officeDocument/2006/relationships/image" Target="../media/image33.png"/><Relationship Id="rId74" Type="http://schemas.openxmlformats.org/officeDocument/2006/relationships/image" Target="../media/image37.png"/><Relationship Id="rId79" Type="http://schemas.openxmlformats.org/officeDocument/2006/relationships/image" Target="../media/image77.svg"/><Relationship Id="rId87" Type="http://schemas.openxmlformats.org/officeDocument/2006/relationships/image" Target="../media/image85.svg"/><Relationship Id="rId5" Type="http://schemas.openxmlformats.org/officeDocument/2006/relationships/image" Target="../media/image3.svg"/><Relationship Id="rId61" Type="http://schemas.openxmlformats.org/officeDocument/2006/relationships/image" Target="../media/image59.svg"/><Relationship Id="rId82" Type="http://schemas.openxmlformats.org/officeDocument/2006/relationships/image" Target="../media/image41.png"/><Relationship Id="rId90" Type="http://schemas.openxmlformats.org/officeDocument/2006/relationships/image" Target="../media/image45.png"/><Relationship Id="rId95" Type="http://schemas.openxmlformats.org/officeDocument/2006/relationships/image" Target="../media/image93.svg"/><Relationship Id="rId19" Type="http://schemas.openxmlformats.org/officeDocument/2006/relationships/image" Target="../media/image17.svg"/><Relationship Id="rId14" Type="http://schemas.openxmlformats.org/officeDocument/2006/relationships/image" Target="../media/image7.png"/><Relationship Id="rId22" Type="http://schemas.openxmlformats.org/officeDocument/2006/relationships/image" Target="../media/image11.png"/><Relationship Id="rId27" Type="http://schemas.openxmlformats.org/officeDocument/2006/relationships/image" Target="../media/image25.svg"/><Relationship Id="rId30" Type="http://schemas.openxmlformats.org/officeDocument/2006/relationships/image" Target="../media/image15.png"/><Relationship Id="rId35" Type="http://schemas.openxmlformats.org/officeDocument/2006/relationships/image" Target="../media/image33.svg"/><Relationship Id="rId43" Type="http://schemas.openxmlformats.org/officeDocument/2006/relationships/image" Target="../media/image41.svg"/><Relationship Id="rId48" Type="http://schemas.openxmlformats.org/officeDocument/2006/relationships/image" Target="../media/image24.png"/><Relationship Id="rId56" Type="http://schemas.openxmlformats.org/officeDocument/2006/relationships/image" Target="../media/image28.png"/><Relationship Id="rId64" Type="http://schemas.openxmlformats.org/officeDocument/2006/relationships/image" Target="../media/image32.png"/><Relationship Id="rId69" Type="http://schemas.openxmlformats.org/officeDocument/2006/relationships/image" Target="../media/image67.svg"/><Relationship Id="rId77" Type="http://schemas.openxmlformats.org/officeDocument/2006/relationships/image" Target="../media/image75.svg"/><Relationship Id="rId8" Type="http://schemas.openxmlformats.org/officeDocument/2006/relationships/image" Target="../media/image4.png"/><Relationship Id="rId51" Type="http://schemas.openxmlformats.org/officeDocument/2006/relationships/image" Target="../media/image49.svg"/><Relationship Id="rId72" Type="http://schemas.openxmlformats.org/officeDocument/2006/relationships/image" Target="../media/image36.png"/><Relationship Id="rId80" Type="http://schemas.openxmlformats.org/officeDocument/2006/relationships/image" Target="../media/image40.png"/><Relationship Id="rId85" Type="http://schemas.openxmlformats.org/officeDocument/2006/relationships/image" Target="../media/image83.svg"/><Relationship Id="rId93" Type="http://schemas.openxmlformats.org/officeDocument/2006/relationships/image" Target="../media/image91.svg"/><Relationship Id="rId3" Type="http://schemas.openxmlformats.org/officeDocument/2006/relationships/image" Target="../media/image1.png"/><Relationship Id="rId12" Type="http://schemas.openxmlformats.org/officeDocument/2006/relationships/image" Target="../media/image6.png"/><Relationship Id="rId17" Type="http://schemas.openxmlformats.org/officeDocument/2006/relationships/image" Target="../media/image15.svg"/><Relationship Id="rId25" Type="http://schemas.openxmlformats.org/officeDocument/2006/relationships/image" Target="../media/image23.svg"/><Relationship Id="rId33" Type="http://schemas.openxmlformats.org/officeDocument/2006/relationships/image" Target="../media/image31.svg"/><Relationship Id="rId38" Type="http://schemas.openxmlformats.org/officeDocument/2006/relationships/image" Target="../media/image19.png"/><Relationship Id="rId46" Type="http://schemas.openxmlformats.org/officeDocument/2006/relationships/image" Target="../media/image23.png"/><Relationship Id="rId59" Type="http://schemas.openxmlformats.org/officeDocument/2006/relationships/image" Target="../media/image57.svg"/><Relationship Id="rId67" Type="http://schemas.openxmlformats.org/officeDocument/2006/relationships/image" Target="../media/image65.svg"/><Relationship Id="rId20" Type="http://schemas.openxmlformats.org/officeDocument/2006/relationships/image" Target="../media/image10.png"/><Relationship Id="rId41" Type="http://schemas.openxmlformats.org/officeDocument/2006/relationships/image" Target="../media/image39.svg"/><Relationship Id="rId54" Type="http://schemas.openxmlformats.org/officeDocument/2006/relationships/image" Target="../media/image27.png"/><Relationship Id="rId62" Type="http://schemas.openxmlformats.org/officeDocument/2006/relationships/image" Target="../media/image31.png"/><Relationship Id="rId70" Type="http://schemas.openxmlformats.org/officeDocument/2006/relationships/image" Target="../media/image35.png"/><Relationship Id="rId75" Type="http://schemas.openxmlformats.org/officeDocument/2006/relationships/image" Target="../media/image73.svg"/><Relationship Id="rId83" Type="http://schemas.openxmlformats.org/officeDocument/2006/relationships/image" Target="../media/image81.svg"/><Relationship Id="rId88" Type="http://schemas.openxmlformats.org/officeDocument/2006/relationships/image" Target="../media/image44.png"/><Relationship Id="rId91" Type="http://schemas.openxmlformats.org/officeDocument/2006/relationships/image" Target="../media/image89.svg"/><Relationship Id="rId96" Type="http://schemas.openxmlformats.org/officeDocument/2006/relationships/image" Target="../media/image4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5" Type="http://schemas.openxmlformats.org/officeDocument/2006/relationships/image" Target="../media/image13.svg"/><Relationship Id="rId23" Type="http://schemas.openxmlformats.org/officeDocument/2006/relationships/image" Target="../media/image21.svg"/><Relationship Id="rId28" Type="http://schemas.openxmlformats.org/officeDocument/2006/relationships/image" Target="../media/image14.png"/><Relationship Id="rId36" Type="http://schemas.openxmlformats.org/officeDocument/2006/relationships/image" Target="../media/image18.png"/><Relationship Id="rId49" Type="http://schemas.openxmlformats.org/officeDocument/2006/relationships/image" Target="../media/image47.svg"/><Relationship Id="rId57" Type="http://schemas.openxmlformats.org/officeDocument/2006/relationships/image" Target="../media/image55.svg"/><Relationship Id="rId10" Type="http://schemas.openxmlformats.org/officeDocument/2006/relationships/image" Target="../media/image5.png"/><Relationship Id="rId31" Type="http://schemas.openxmlformats.org/officeDocument/2006/relationships/image" Target="../media/image29.svg"/><Relationship Id="rId44" Type="http://schemas.openxmlformats.org/officeDocument/2006/relationships/image" Target="../media/image22.png"/><Relationship Id="rId52" Type="http://schemas.openxmlformats.org/officeDocument/2006/relationships/image" Target="../media/image26.png"/><Relationship Id="rId60" Type="http://schemas.openxmlformats.org/officeDocument/2006/relationships/image" Target="../media/image30.png"/><Relationship Id="rId65" Type="http://schemas.openxmlformats.org/officeDocument/2006/relationships/image" Target="../media/image63.svg"/><Relationship Id="rId73" Type="http://schemas.openxmlformats.org/officeDocument/2006/relationships/image" Target="../media/image71.svg"/><Relationship Id="rId78" Type="http://schemas.openxmlformats.org/officeDocument/2006/relationships/image" Target="../media/image39.png"/><Relationship Id="rId81" Type="http://schemas.openxmlformats.org/officeDocument/2006/relationships/image" Target="../media/image79.svg"/><Relationship Id="rId86" Type="http://schemas.openxmlformats.org/officeDocument/2006/relationships/image" Target="../media/image43.png"/><Relationship Id="rId94" Type="http://schemas.openxmlformats.org/officeDocument/2006/relationships/image" Target="../media/image47.png"/><Relationship Id="rId4" Type="http://schemas.openxmlformats.org/officeDocument/2006/relationships/image" Target="../media/image2.png"/><Relationship Id="rId9" Type="http://schemas.openxmlformats.org/officeDocument/2006/relationships/image" Target="../media/image7.sv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.png"/><Relationship Id="rId3" Type="http://schemas.openxmlformats.org/officeDocument/2006/relationships/image" Target="../media/image83.png"/><Relationship Id="rId7" Type="http://schemas.openxmlformats.org/officeDocument/2006/relationships/image" Target="../media/image8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5.png"/><Relationship Id="rId5" Type="http://schemas.openxmlformats.org/officeDocument/2006/relationships/image" Target="../media/image84.png"/><Relationship Id="rId4" Type="http://schemas.openxmlformats.org/officeDocument/2006/relationships/image" Target="../media/image163.svg"/></Relationships>
</file>

<file path=ppt/slides/_rels/slide11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282.svg"/><Relationship Id="rId299" Type="http://schemas.openxmlformats.org/officeDocument/2006/relationships/image" Target="../media/image464.svg"/><Relationship Id="rId671" Type="http://schemas.openxmlformats.org/officeDocument/2006/relationships/image" Target="../media/image836.svg"/><Relationship Id="rId21" Type="http://schemas.openxmlformats.org/officeDocument/2006/relationships/image" Target="../media/image186.svg"/><Relationship Id="rId63" Type="http://schemas.openxmlformats.org/officeDocument/2006/relationships/image" Target="../media/image228.svg"/><Relationship Id="rId159" Type="http://schemas.openxmlformats.org/officeDocument/2006/relationships/image" Target="../media/image324.svg"/><Relationship Id="rId324" Type="http://schemas.openxmlformats.org/officeDocument/2006/relationships/image" Target="../media/image250.png"/><Relationship Id="rId366" Type="http://schemas.openxmlformats.org/officeDocument/2006/relationships/image" Target="../media/image271.png"/><Relationship Id="rId531" Type="http://schemas.openxmlformats.org/officeDocument/2006/relationships/image" Target="../media/image696.svg"/><Relationship Id="rId573" Type="http://schemas.openxmlformats.org/officeDocument/2006/relationships/image" Target="../media/image738.svg"/><Relationship Id="rId629" Type="http://schemas.openxmlformats.org/officeDocument/2006/relationships/image" Target="../media/image794.svg"/><Relationship Id="rId170" Type="http://schemas.openxmlformats.org/officeDocument/2006/relationships/image" Target="../media/image173.png"/><Relationship Id="rId226" Type="http://schemas.openxmlformats.org/officeDocument/2006/relationships/image" Target="../media/image201.png"/><Relationship Id="rId433" Type="http://schemas.openxmlformats.org/officeDocument/2006/relationships/image" Target="../media/image598.svg"/><Relationship Id="rId268" Type="http://schemas.openxmlformats.org/officeDocument/2006/relationships/image" Target="../media/image222.png"/><Relationship Id="rId475" Type="http://schemas.openxmlformats.org/officeDocument/2006/relationships/image" Target="../media/image640.svg"/><Relationship Id="rId640" Type="http://schemas.openxmlformats.org/officeDocument/2006/relationships/image" Target="../media/image408.png"/><Relationship Id="rId682" Type="http://schemas.openxmlformats.org/officeDocument/2006/relationships/image" Target="../media/image429.png"/><Relationship Id="rId32" Type="http://schemas.openxmlformats.org/officeDocument/2006/relationships/image" Target="../media/image104.png"/><Relationship Id="rId74" Type="http://schemas.openxmlformats.org/officeDocument/2006/relationships/image" Target="../media/image125.png"/><Relationship Id="rId128" Type="http://schemas.openxmlformats.org/officeDocument/2006/relationships/image" Target="../media/image152.png"/><Relationship Id="rId335" Type="http://schemas.openxmlformats.org/officeDocument/2006/relationships/image" Target="../media/image500.svg"/><Relationship Id="rId377" Type="http://schemas.openxmlformats.org/officeDocument/2006/relationships/image" Target="../media/image542.svg"/><Relationship Id="rId500" Type="http://schemas.openxmlformats.org/officeDocument/2006/relationships/image" Target="../media/image338.png"/><Relationship Id="rId542" Type="http://schemas.openxmlformats.org/officeDocument/2006/relationships/image" Target="../media/image359.png"/><Relationship Id="rId584" Type="http://schemas.openxmlformats.org/officeDocument/2006/relationships/image" Target="../media/image380.png"/><Relationship Id="rId5" Type="http://schemas.openxmlformats.org/officeDocument/2006/relationships/image" Target="../media/image89.png"/><Relationship Id="rId181" Type="http://schemas.openxmlformats.org/officeDocument/2006/relationships/image" Target="../media/image346.svg"/><Relationship Id="rId237" Type="http://schemas.openxmlformats.org/officeDocument/2006/relationships/image" Target="../media/image402.svg"/><Relationship Id="rId402" Type="http://schemas.openxmlformats.org/officeDocument/2006/relationships/image" Target="../media/image289.png"/><Relationship Id="rId279" Type="http://schemas.openxmlformats.org/officeDocument/2006/relationships/image" Target="../media/image444.svg"/><Relationship Id="rId444" Type="http://schemas.openxmlformats.org/officeDocument/2006/relationships/image" Target="../media/image310.png"/><Relationship Id="rId486" Type="http://schemas.openxmlformats.org/officeDocument/2006/relationships/image" Target="../media/image331.png"/><Relationship Id="rId651" Type="http://schemas.openxmlformats.org/officeDocument/2006/relationships/image" Target="../media/image816.svg"/><Relationship Id="rId693" Type="http://schemas.openxmlformats.org/officeDocument/2006/relationships/image" Target="../media/image858.svg"/><Relationship Id="rId707" Type="http://schemas.openxmlformats.org/officeDocument/2006/relationships/image" Target="../media/image872.svg"/><Relationship Id="rId43" Type="http://schemas.openxmlformats.org/officeDocument/2006/relationships/image" Target="../media/image208.svg"/><Relationship Id="rId139" Type="http://schemas.openxmlformats.org/officeDocument/2006/relationships/image" Target="../media/image304.svg"/><Relationship Id="rId290" Type="http://schemas.openxmlformats.org/officeDocument/2006/relationships/image" Target="../media/image233.png"/><Relationship Id="rId304" Type="http://schemas.openxmlformats.org/officeDocument/2006/relationships/image" Target="../media/image240.png"/><Relationship Id="rId346" Type="http://schemas.openxmlformats.org/officeDocument/2006/relationships/image" Target="../media/image261.png"/><Relationship Id="rId388" Type="http://schemas.openxmlformats.org/officeDocument/2006/relationships/image" Target="../media/image282.png"/><Relationship Id="rId511" Type="http://schemas.openxmlformats.org/officeDocument/2006/relationships/image" Target="../media/image676.svg"/><Relationship Id="rId553" Type="http://schemas.openxmlformats.org/officeDocument/2006/relationships/image" Target="../media/image718.svg"/><Relationship Id="rId609" Type="http://schemas.openxmlformats.org/officeDocument/2006/relationships/image" Target="../media/image774.svg"/><Relationship Id="rId85" Type="http://schemas.openxmlformats.org/officeDocument/2006/relationships/image" Target="../media/image250.svg"/><Relationship Id="rId150" Type="http://schemas.openxmlformats.org/officeDocument/2006/relationships/image" Target="../media/image163.png"/><Relationship Id="rId192" Type="http://schemas.openxmlformats.org/officeDocument/2006/relationships/image" Target="../media/image184.png"/><Relationship Id="rId206" Type="http://schemas.openxmlformats.org/officeDocument/2006/relationships/image" Target="../media/image191.png"/><Relationship Id="rId413" Type="http://schemas.openxmlformats.org/officeDocument/2006/relationships/image" Target="../media/image578.svg"/><Relationship Id="rId595" Type="http://schemas.openxmlformats.org/officeDocument/2006/relationships/image" Target="../media/image760.svg"/><Relationship Id="rId248" Type="http://schemas.openxmlformats.org/officeDocument/2006/relationships/image" Target="../media/image212.png"/><Relationship Id="rId455" Type="http://schemas.openxmlformats.org/officeDocument/2006/relationships/image" Target="../media/image620.svg"/><Relationship Id="rId497" Type="http://schemas.openxmlformats.org/officeDocument/2006/relationships/image" Target="../media/image662.svg"/><Relationship Id="rId620" Type="http://schemas.openxmlformats.org/officeDocument/2006/relationships/image" Target="../media/image398.png"/><Relationship Id="rId662" Type="http://schemas.openxmlformats.org/officeDocument/2006/relationships/image" Target="../media/image419.png"/><Relationship Id="rId12" Type="http://schemas.openxmlformats.org/officeDocument/2006/relationships/image" Target="../media/image93.png"/><Relationship Id="rId108" Type="http://schemas.openxmlformats.org/officeDocument/2006/relationships/image" Target="../media/image142.png"/><Relationship Id="rId315" Type="http://schemas.openxmlformats.org/officeDocument/2006/relationships/image" Target="../media/image480.svg"/><Relationship Id="rId357" Type="http://schemas.openxmlformats.org/officeDocument/2006/relationships/image" Target="../media/image522.svg"/><Relationship Id="rId522" Type="http://schemas.openxmlformats.org/officeDocument/2006/relationships/image" Target="../media/image349.png"/><Relationship Id="rId54" Type="http://schemas.openxmlformats.org/officeDocument/2006/relationships/image" Target="../media/image115.png"/><Relationship Id="rId96" Type="http://schemas.openxmlformats.org/officeDocument/2006/relationships/image" Target="../media/image136.png"/><Relationship Id="rId161" Type="http://schemas.openxmlformats.org/officeDocument/2006/relationships/image" Target="../media/image326.svg"/><Relationship Id="rId217" Type="http://schemas.openxmlformats.org/officeDocument/2006/relationships/image" Target="../media/image382.svg"/><Relationship Id="rId399" Type="http://schemas.openxmlformats.org/officeDocument/2006/relationships/image" Target="../media/image564.svg"/><Relationship Id="rId564" Type="http://schemas.openxmlformats.org/officeDocument/2006/relationships/image" Target="../media/image370.png"/><Relationship Id="rId259" Type="http://schemas.openxmlformats.org/officeDocument/2006/relationships/image" Target="../media/image424.svg"/><Relationship Id="rId424" Type="http://schemas.openxmlformats.org/officeDocument/2006/relationships/image" Target="../media/image300.png"/><Relationship Id="rId466" Type="http://schemas.openxmlformats.org/officeDocument/2006/relationships/image" Target="../media/image321.png"/><Relationship Id="rId631" Type="http://schemas.openxmlformats.org/officeDocument/2006/relationships/image" Target="../media/image796.svg"/><Relationship Id="rId673" Type="http://schemas.openxmlformats.org/officeDocument/2006/relationships/image" Target="../media/image838.svg"/><Relationship Id="rId23" Type="http://schemas.openxmlformats.org/officeDocument/2006/relationships/image" Target="../media/image188.svg"/><Relationship Id="rId119" Type="http://schemas.openxmlformats.org/officeDocument/2006/relationships/image" Target="../media/image284.svg"/><Relationship Id="rId270" Type="http://schemas.openxmlformats.org/officeDocument/2006/relationships/image" Target="../media/image223.png"/><Relationship Id="rId326" Type="http://schemas.openxmlformats.org/officeDocument/2006/relationships/image" Target="../media/image251.png"/><Relationship Id="rId533" Type="http://schemas.openxmlformats.org/officeDocument/2006/relationships/image" Target="../media/image698.svg"/><Relationship Id="rId65" Type="http://schemas.openxmlformats.org/officeDocument/2006/relationships/image" Target="../media/image230.svg"/><Relationship Id="rId130" Type="http://schemas.openxmlformats.org/officeDocument/2006/relationships/image" Target="../media/image153.png"/><Relationship Id="rId368" Type="http://schemas.openxmlformats.org/officeDocument/2006/relationships/image" Target="../media/image272.png"/><Relationship Id="rId575" Type="http://schemas.openxmlformats.org/officeDocument/2006/relationships/image" Target="../media/image740.svg"/><Relationship Id="rId172" Type="http://schemas.openxmlformats.org/officeDocument/2006/relationships/image" Target="../media/image174.png"/><Relationship Id="rId228" Type="http://schemas.openxmlformats.org/officeDocument/2006/relationships/image" Target="../media/image202.png"/><Relationship Id="rId435" Type="http://schemas.openxmlformats.org/officeDocument/2006/relationships/image" Target="../media/image600.svg"/><Relationship Id="rId477" Type="http://schemas.openxmlformats.org/officeDocument/2006/relationships/image" Target="../media/image642.svg"/><Relationship Id="rId600" Type="http://schemas.openxmlformats.org/officeDocument/2006/relationships/image" Target="../media/image388.png"/><Relationship Id="rId642" Type="http://schemas.openxmlformats.org/officeDocument/2006/relationships/image" Target="../media/image409.png"/><Relationship Id="rId684" Type="http://schemas.openxmlformats.org/officeDocument/2006/relationships/image" Target="../media/image430.png"/><Relationship Id="rId281" Type="http://schemas.openxmlformats.org/officeDocument/2006/relationships/image" Target="../media/image446.svg"/><Relationship Id="rId337" Type="http://schemas.openxmlformats.org/officeDocument/2006/relationships/image" Target="../media/image502.svg"/><Relationship Id="rId502" Type="http://schemas.openxmlformats.org/officeDocument/2006/relationships/image" Target="../media/image339.png"/><Relationship Id="rId34" Type="http://schemas.openxmlformats.org/officeDocument/2006/relationships/image" Target="../media/image105.png"/><Relationship Id="rId76" Type="http://schemas.openxmlformats.org/officeDocument/2006/relationships/image" Target="../media/image126.png"/><Relationship Id="rId141" Type="http://schemas.openxmlformats.org/officeDocument/2006/relationships/image" Target="../media/image306.svg"/><Relationship Id="rId379" Type="http://schemas.openxmlformats.org/officeDocument/2006/relationships/image" Target="../media/image544.svg"/><Relationship Id="rId544" Type="http://schemas.openxmlformats.org/officeDocument/2006/relationships/image" Target="../media/image360.png"/><Relationship Id="rId586" Type="http://schemas.openxmlformats.org/officeDocument/2006/relationships/image" Target="../media/image381.png"/><Relationship Id="rId7" Type="http://schemas.openxmlformats.org/officeDocument/2006/relationships/image" Target="../media/image90.png"/><Relationship Id="rId183" Type="http://schemas.openxmlformats.org/officeDocument/2006/relationships/image" Target="../media/image348.svg"/><Relationship Id="rId239" Type="http://schemas.openxmlformats.org/officeDocument/2006/relationships/image" Target="../media/image404.svg"/><Relationship Id="rId390" Type="http://schemas.openxmlformats.org/officeDocument/2006/relationships/image" Target="../media/image283.png"/><Relationship Id="rId404" Type="http://schemas.openxmlformats.org/officeDocument/2006/relationships/image" Target="../media/image290.png"/><Relationship Id="rId446" Type="http://schemas.openxmlformats.org/officeDocument/2006/relationships/image" Target="../media/image311.png"/><Relationship Id="rId611" Type="http://schemas.openxmlformats.org/officeDocument/2006/relationships/image" Target="../media/image776.svg"/><Relationship Id="rId653" Type="http://schemas.openxmlformats.org/officeDocument/2006/relationships/image" Target="../media/image818.svg"/><Relationship Id="rId250" Type="http://schemas.openxmlformats.org/officeDocument/2006/relationships/image" Target="../media/image213.png"/><Relationship Id="rId292" Type="http://schemas.openxmlformats.org/officeDocument/2006/relationships/image" Target="../media/image234.png"/><Relationship Id="rId306" Type="http://schemas.openxmlformats.org/officeDocument/2006/relationships/image" Target="../media/image241.png"/><Relationship Id="rId488" Type="http://schemas.openxmlformats.org/officeDocument/2006/relationships/image" Target="../media/image332.png"/><Relationship Id="rId695" Type="http://schemas.openxmlformats.org/officeDocument/2006/relationships/image" Target="../media/image860.svg"/><Relationship Id="rId709" Type="http://schemas.openxmlformats.org/officeDocument/2006/relationships/image" Target="../media/image874.svg"/><Relationship Id="rId45" Type="http://schemas.openxmlformats.org/officeDocument/2006/relationships/image" Target="../media/image210.svg"/><Relationship Id="rId87" Type="http://schemas.openxmlformats.org/officeDocument/2006/relationships/image" Target="../media/image252.svg"/><Relationship Id="rId110" Type="http://schemas.openxmlformats.org/officeDocument/2006/relationships/image" Target="../media/image143.png"/><Relationship Id="rId348" Type="http://schemas.openxmlformats.org/officeDocument/2006/relationships/image" Target="../media/image262.png"/><Relationship Id="rId513" Type="http://schemas.openxmlformats.org/officeDocument/2006/relationships/image" Target="../media/image678.svg"/><Relationship Id="rId555" Type="http://schemas.openxmlformats.org/officeDocument/2006/relationships/image" Target="../media/image720.svg"/><Relationship Id="rId597" Type="http://schemas.openxmlformats.org/officeDocument/2006/relationships/image" Target="../media/image762.svg"/><Relationship Id="rId152" Type="http://schemas.openxmlformats.org/officeDocument/2006/relationships/image" Target="../media/image164.png"/><Relationship Id="rId194" Type="http://schemas.openxmlformats.org/officeDocument/2006/relationships/image" Target="../media/image185.png"/><Relationship Id="rId208" Type="http://schemas.openxmlformats.org/officeDocument/2006/relationships/image" Target="../media/image192.png"/><Relationship Id="rId415" Type="http://schemas.openxmlformats.org/officeDocument/2006/relationships/image" Target="../media/image580.svg"/><Relationship Id="rId457" Type="http://schemas.openxmlformats.org/officeDocument/2006/relationships/image" Target="../media/image622.svg"/><Relationship Id="rId622" Type="http://schemas.openxmlformats.org/officeDocument/2006/relationships/image" Target="../media/image399.png"/><Relationship Id="rId261" Type="http://schemas.openxmlformats.org/officeDocument/2006/relationships/image" Target="../media/image426.svg"/><Relationship Id="rId499" Type="http://schemas.openxmlformats.org/officeDocument/2006/relationships/image" Target="../media/image664.svg"/><Relationship Id="rId664" Type="http://schemas.openxmlformats.org/officeDocument/2006/relationships/image" Target="../media/image420.png"/><Relationship Id="rId14" Type="http://schemas.openxmlformats.org/officeDocument/2006/relationships/image" Target="../media/image95.png"/><Relationship Id="rId56" Type="http://schemas.openxmlformats.org/officeDocument/2006/relationships/image" Target="../media/image116.png"/><Relationship Id="rId317" Type="http://schemas.openxmlformats.org/officeDocument/2006/relationships/image" Target="../media/image482.svg"/><Relationship Id="rId359" Type="http://schemas.openxmlformats.org/officeDocument/2006/relationships/image" Target="../media/image524.svg"/><Relationship Id="rId524" Type="http://schemas.openxmlformats.org/officeDocument/2006/relationships/image" Target="../media/image350.png"/><Relationship Id="rId566" Type="http://schemas.openxmlformats.org/officeDocument/2006/relationships/image" Target="../media/image371.png"/><Relationship Id="rId98" Type="http://schemas.openxmlformats.org/officeDocument/2006/relationships/image" Target="../media/image137.png"/><Relationship Id="rId121" Type="http://schemas.openxmlformats.org/officeDocument/2006/relationships/image" Target="../media/image286.svg"/><Relationship Id="rId163" Type="http://schemas.openxmlformats.org/officeDocument/2006/relationships/image" Target="../media/image328.svg"/><Relationship Id="rId219" Type="http://schemas.openxmlformats.org/officeDocument/2006/relationships/image" Target="../media/image384.svg"/><Relationship Id="rId370" Type="http://schemas.openxmlformats.org/officeDocument/2006/relationships/image" Target="../media/image273.png"/><Relationship Id="rId426" Type="http://schemas.openxmlformats.org/officeDocument/2006/relationships/image" Target="../media/image301.png"/><Relationship Id="rId633" Type="http://schemas.openxmlformats.org/officeDocument/2006/relationships/image" Target="../media/image798.svg"/><Relationship Id="rId230" Type="http://schemas.openxmlformats.org/officeDocument/2006/relationships/image" Target="../media/image203.png"/><Relationship Id="rId468" Type="http://schemas.openxmlformats.org/officeDocument/2006/relationships/image" Target="../media/image322.png"/><Relationship Id="rId675" Type="http://schemas.openxmlformats.org/officeDocument/2006/relationships/image" Target="../media/image840.svg"/><Relationship Id="rId25" Type="http://schemas.openxmlformats.org/officeDocument/2006/relationships/image" Target="../media/image190.svg"/><Relationship Id="rId67" Type="http://schemas.openxmlformats.org/officeDocument/2006/relationships/image" Target="../media/image232.svg"/><Relationship Id="rId272" Type="http://schemas.openxmlformats.org/officeDocument/2006/relationships/image" Target="../media/image224.png"/><Relationship Id="rId328" Type="http://schemas.openxmlformats.org/officeDocument/2006/relationships/image" Target="../media/image252.png"/><Relationship Id="rId535" Type="http://schemas.openxmlformats.org/officeDocument/2006/relationships/image" Target="../media/image700.svg"/><Relationship Id="rId577" Type="http://schemas.openxmlformats.org/officeDocument/2006/relationships/image" Target="../media/image742.svg"/><Relationship Id="rId700" Type="http://schemas.openxmlformats.org/officeDocument/2006/relationships/image" Target="../media/image438.png"/><Relationship Id="rId132" Type="http://schemas.openxmlformats.org/officeDocument/2006/relationships/image" Target="../media/image154.png"/><Relationship Id="rId174" Type="http://schemas.openxmlformats.org/officeDocument/2006/relationships/image" Target="../media/image175.png"/><Relationship Id="rId381" Type="http://schemas.openxmlformats.org/officeDocument/2006/relationships/image" Target="../media/image546.svg"/><Relationship Id="rId602" Type="http://schemas.openxmlformats.org/officeDocument/2006/relationships/image" Target="../media/image389.png"/><Relationship Id="rId241" Type="http://schemas.openxmlformats.org/officeDocument/2006/relationships/image" Target="../media/image406.svg"/><Relationship Id="rId437" Type="http://schemas.openxmlformats.org/officeDocument/2006/relationships/image" Target="../media/image602.svg"/><Relationship Id="rId479" Type="http://schemas.openxmlformats.org/officeDocument/2006/relationships/image" Target="../media/image644.svg"/><Relationship Id="rId644" Type="http://schemas.openxmlformats.org/officeDocument/2006/relationships/image" Target="../media/image410.png"/><Relationship Id="rId686" Type="http://schemas.openxmlformats.org/officeDocument/2006/relationships/image" Target="../media/image431.png"/><Relationship Id="rId36" Type="http://schemas.openxmlformats.org/officeDocument/2006/relationships/image" Target="../media/image106.png"/><Relationship Id="rId283" Type="http://schemas.openxmlformats.org/officeDocument/2006/relationships/image" Target="../media/image448.svg"/><Relationship Id="rId339" Type="http://schemas.openxmlformats.org/officeDocument/2006/relationships/image" Target="../media/image504.svg"/><Relationship Id="rId490" Type="http://schemas.openxmlformats.org/officeDocument/2006/relationships/image" Target="../media/image333.png"/><Relationship Id="rId504" Type="http://schemas.openxmlformats.org/officeDocument/2006/relationships/image" Target="../media/image340.png"/><Relationship Id="rId546" Type="http://schemas.openxmlformats.org/officeDocument/2006/relationships/image" Target="../media/image361.png"/><Relationship Id="rId711" Type="http://schemas.openxmlformats.org/officeDocument/2006/relationships/image" Target="../media/image876.svg"/><Relationship Id="rId78" Type="http://schemas.openxmlformats.org/officeDocument/2006/relationships/image" Target="../media/image127.png"/><Relationship Id="rId101" Type="http://schemas.openxmlformats.org/officeDocument/2006/relationships/image" Target="../media/image266.svg"/><Relationship Id="rId143" Type="http://schemas.openxmlformats.org/officeDocument/2006/relationships/image" Target="../media/image308.svg"/><Relationship Id="rId185" Type="http://schemas.openxmlformats.org/officeDocument/2006/relationships/image" Target="../media/image350.svg"/><Relationship Id="rId350" Type="http://schemas.openxmlformats.org/officeDocument/2006/relationships/image" Target="../media/image263.png"/><Relationship Id="rId406" Type="http://schemas.openxmlformats.org/officeDocument/2006/relationships/image" Target="../media/image291.png"/><Relationship Id="rId588" Type="http://schemas.openxmlformats.org/officeDocument/2006/relationships/image" Target="../media/image382.png"/><Relationship Id="rId9" Type="http://schemas.openxmlformats.org/officeDocument/2006/relationships/image" Target="../media/image91.png"/><Relationship Id="rId210" Type="http://schemas.openxmlformats.org/officeDocument/2006/relationships/image" Target="../media/image193.png"/><Relationship Id="rId392" Type="http://schemas.openxmlformats.org/officeDocument/2006/relationships/image" Target="../media/image284.png"/><Relationship Id="rId448" Type="http://schemas.openxmlformats.org/officeDocument/2006/relationships/image" Target="../media/image312.png"/><Relationship Id="rId613" Type="http://schemas.openxmlformats.org/officeDocument/2006/relationships/image" Target="../media/image778.svg"/><Relationship Id="rId655" Type="http://schemas.openxmlformats.org/officeDocument/2006/relationships/image" Target="../media/image820.svg"/><Relationship Id="rId697" Type="http://schemas.openxmlformats.org/officeDocument/2006/relationships/image" Target="../media/image862.svg"/><Relationship Id="rId252" Type="http://schemas.openxmlformats.org/officeDocument/2006/relationships/image" Target="../media/image214.png"/><Relationship Id="rId294" Type="http://schemas.openxmlformats.org/officeDocument/2006/relationships/image" Target="../media/image235.png"/><Relationship Id="rId308" Type="http://schemas.openxmlformats.org/officeDocument/2006/relationships/image" Target="../media/image242.png"/><Relationship Id="rId515" Type="http://schemas.openxmlformats.org/officeDocument/2006/relationships/image" Target="../media/image680.svg"/><Relationship Id="rId47" Type="http://schemas.openxmlformats.org/officeDocument/2006/relationships/image" Target="../media/image212.svg"/><Relationship Id="rId89" Type="http://schemas.openxmlformats.org/officeDocument/2006/relationships/image" Target="../media/image254.svg"/><Relationship Id="rId112" Type="http://schemas.openxmlformats.org/officeDocument/2006/relationships/image" Target="../media/image144.png"/><Relationship Id="rId154" Type="http://schemas.openxmlformats.org/officeDocument/2006/relationships/image" Target="../media/image165.png"/><Relationship Id="rId361" Type="http://schemas.openxmlformats.org/officeDocument/2006/relationships/image" Target="../media/image526.svg"/><Relationship Id="rId557" Type="http://schemas.openxmlformats.org/officeDocument/2006/relationships/image" Target="../media/image722.svg"/><Relationship Id="rId599" Type="http://schemas.openxmlformats.org/officeDocument/2006/relationships/image" Target="../media/image764.svg"/><Relationship Id="rId196" Type="http://schemas.openxmlformats.org/officeDocument/2006/relationships/image" Target="../media/image186.png"/><Relationship Id="rId417" Type="http://schemas.openxmlformats.org/officeDocument/2006/relationships/image" Target="../media/image582.svg"/><Relationship Id="rId459" Type="http://schemas.openxmlformats.org/officeDocument/2006/relationships/image" Target="../media/image624.svg"/><Relationship Id="rId624" Type="http://schemas.openxmlformats.org/officeDocument/2006/relationships/image" Target="../media/image400.png"/><Relationship Id="rId666" Type="http://schemas.openxmlformats.org/officeDocument/2006/relationships/image" Target="../media/image421.png"/><Relationship Id="rId16" Type="http://schemas.openxmlformats.org/officeDocument/2006/relationships/image" Target="../media/image96.png"/><Relationship Id="rId221" Type="http://schemas.openxmlformats.org/officeDocument/2006/relationships/image" Target="../media/image386.svg"/><Relationship Id="rId263" Type="http://schemas.openxmlformats.org/officeDocument/2006/relationships/image" Target="../media/image428.svg"/><Relationship Id="rId319" Type="http://schemas.openxmlformats.org/officeDocument/2006/relationships/image" Target="../media/image484.svg"/><Relationship Id="rId470" Type="http://schemas.openxmlformats.org/officeDocument/2006/relationships/image" Target="../media/image323.png"/><Relationship Id="rId526" Type="http://schemas.openxmlformats.org/officeDocument/2006/relationships/image" Target="../media/image351.png"/><Relationship Id="rId58" Type="http://schemas.openxmlformats.org/officeDocument/2006/relationships/image" Target="../media/image117.png"/><Relationship Id="rId123" Type="http://schemas.openxmlformats.org/officeDocument/2006/relationships/image" Target="../media/image288.svg"/><Relationship Id="rId330" Type="http://schemas.openxmlformats.org/officeDocument/2006/relationships/image" Target="../media/image253.png"/><Relationship Id="rId568" Type="http://schemas.openxmlformats.org/officeDocument/2006/relationships/image" Target="../media/image372.png"/><Relationship Id="rId165" Type="http://schemas.openxmlformats.org/officeDocument/2006/relationships/image" Target="../media/image330.svg"/><Relationship Id="rId372" Type="http://schemas.openxmlformats.org/officeDocument/2006/relationships/image" Target="../media/image274.png"/><Relationship Id="rId428" Type="http://schemas.openxmlformats.org/officeDocument/2006/relationships/image" Target="../media/image302.png"/><Relationship Id="rId635" Type="http://schemas.openxmlformats.org/officeDocument/2006/relationships/image" Target="../media/image800.svg"/><Relationship Id="rId677" Type="http://schemas.openxmlformats.org/officeDocument/2006/relationships/image" Target="../media/image842.svg"/><Relationship Id="rId232" Type="http://schemas.openxmlformats.org/officeDocument/2006/relationships/image" Target="../media/image204.png"/><Relationship Id="rId274" Type="http://schemas.openxmlformats.org/officeDocument/2006/relationships/image" Target="../media/image225.png"/><Relationship Id="rId481" Type="http://schemas.openxmlformats.org/officeDocument/2006/relationships/image" Target="../media/image646.svg"/><Relationship Id="rId702" Type="http://schemas.openxmlformats.org/officeDocument/2006/relationships/image" Target="../media/image439.png"/><Relationship Id="rId27" Type="http://schemas.openxmlformats.org/officeDocument/2006/relationships/image" Target="../media/image192.svg"/><Relationship Id="rId69" Type="http://schemas.openxmlformats.org/officeDocument/2006/relationships/image" Target="../media/image234.svg"/><Relationship Id="rId134" Type="http://schemas.openxmlformats.org/officeDocument/2006/relationships/image" Target="../media/image155.png"/><Relationship Id="rId537" Type="http://schemas.openxmlformats.org/officeDocument/2006/relationships/image" Target="../media/image702.svg"/><Relationship Id="rId579" Type="http://schemas.openxmlformats.org/officeDocument/2006/relationships/image" Target="../media/image744.svg"/><Relationship Id="rId80" Type="http://schemas.openxmlformats.org/officeDocument/2006/relationships/image" Target="../media/image128.png"/><Relationship Id="rId176" Type="http://schemas.openxmlformats.org/officeDocument/2006/relationships/image" Target="../media/image176.png"/><Relationship Id="rId341" Type="http://schemas.openxmlformats.org/officeDocument/2006/relationships/image" Target="../media/image506.svg"/><Relationship Id="rId383" Type="http://schemas.openxmlformats.org/officeDocument/2006/relationships/image" Target="../media/image548.svg"/><Relationship Id="rId439" Type="http://schemas.openxmlformats.org/officeDocument/2006/relationships/image" Target="../media/image604.svg"/><Relationship Id="rId590" Type="http://schemas.openxmlformats.org/officeDocument/2006/relationships/image" Target="../media/image383.png"/><Relationship Id="rId604" Type="http://schemas.openxmlformats.org/officeDocument/2006/relationships/image" Target="../media/image390.png"/><Relationship Id="rId646" Type="http://schemas.openxmlformats.org/officeDocument/2006/relationships/image" Target="../media/image411.png"/><Relationship Id="rId201" Type="http://schemas.openxmlformats.org/officeDocument/2006/relationships/image" Target="../media/image366.svg"/><Relationship Id="rId243" Type="http://schemas.openxmlformats.org/officeDocument/2006/relationships/image" Target="../media/image408.svg"/><Relationship Id="rId285" Type="http://schemas.openxmlformats.org/officeDocument/2006/relationships/image" Target="../media/image450.svg"/><Relationship Id="rId450" Type="http://schemas.openxmlformats.org/officeDocument/2006/relationships/image" Target="../media/image313.png"/><Relationship Id="rId506" Type="http://schemas.openxmlformats.org/officeDocument/2006/relationships/image" Target="../media/image341.png"/><Relationship Id="rId688" Type="http://schemas.openxmlformats.org/officeDocument/2006/relationships/image" Target="../media/image432.png"/><Relationship Id="rId38" Type="http://schemas.openxmlformats.org/officeDocument/2006/relationships/image" Target="../media/image107.png"/><Relationship Id="rId103" Type="http://schemas.openxmlformats.org/officeDocument/2006/relationships/image" Target="../media/image268.svg"/><Relationship Id="rId310" Type="http://schemas.openxmlformats.org/officeDocument/2006/relationships/image" Target="../media/image243.png"/><Relationship Id="rId492" Type="http://schemas.openxmlformats.org/officeDocument/2006/relationships/image" Target="../media/image334.png"/><Relationship Id="rId548" Type="http://schemas.openxmlformats.org/officeDocument/2006/relationships/image" Target="../media/image362.png"/><Relationship Id="rId713" Type="http://schemas.openxmlformats.org/officeDocument/2006/relationships/image" Target="../media/image878.svg"/><Relationship Id="rId91" Type="http://schemas.openxmlformats.org/officeDocument/2006/relationships/image" Target="../media/image256.svg"/><Relationship Id="rId145" Type="http://schemas.openxmlformats.org/officeDocument/2006/relationships/image" Target="../media/image310.svg"/><Relationship Id="rId187" Type="http://schemas.openxmlformats.org/officeDocument/2006/relationships/image" Target="../media/image352.svg"/><Relationship Id="rId352" Type="http://schemas.openxmlformats.org/officeDocument/2006/relationships/image" Target="../media/image264.png"/><Relationship Id="rId394" Type="http://schemas.openxmlformats.org/officeDocument/2006/relationships/image" Target="../media/image285.png"/><Relationship Id="rId408" Type="http://schemas.openxmlformats.org/officeDocument/2006/relationships/image" Target="../media/image292.png"/><Relationship Id="rId615" Type="http://schemas.openxmlformats.org/officeDocument/2006/relationships/image" Target="../media/image780.svg"/><Relationship Id="rId212" Type="http://schemas.openxmlformats.org/officeDocument/2006/relationships/image" Target="../media/image194.png"/><Relationship Id="rId254" Type="http://schemas.openxmlformats.org/officeDocument/2006/relationships/image" Target="../media/image215.png"/><Relationship Id="rId657" Type="http://schemas.openxmlformats.org/officeDocument/2006/relationships/image" Target="../media/image822.svg"/><Relationship Id="rId699" Type="http://schemas.openxmlformats.org/officeDocument/2006/relationships/image" Target="../media/image864.svg"/><Relationship Id="rId49" Type="http://schemas.openxmlformats.org/officeDocument/2006/relationships/image" Target="../media/image214.svg"/><Relationship Id="rId114" Type="http://schemas.openxmlformats.org/officeDocument/2006/relationships/image" Target="../media/image145.png"/><Relationship Id="rId296" Type="http://schemas.openxmlformats.org/officeDocument/2006/relationships/image" Target="../media/image236.png"/><Relationship Id="rId461" Type="http://schemas.openxmlformats.org/officeDocument/2006/relationships/image" Target="../media/image626.svg"/><Relationship Id="rId517" Type="http://schemas.openxmlformats.org/officeDocument/2006/relationships/image" Target="../media/image682.svg"/><Relationship Id="rId559" Type="http://schemas.openxmlformats.org/officeDocument/2006/relationships/image" Target="../media/image724.svg"/><Relationship Id="rId60" Type="http://schemas.openxmlformats.org/officeDocument/2006/relationships/image" Target="../media/image118.png"/><Relationship Id="rId156" Type="http://schemas.openxmlformats.org/officeDocument/2006/relationships/image" Target="../media/image166.png"/><Relationship Id="rId198" Type="http://schemas.openxmlformats.org/officeDocument/2006/relationships/image" Target="../media/image187.png"/><Relationship Id="rId321" Type="http://schemas.openxmlformats.org/officeDocument/2006/relationships/image" Target="../media/image486.svg"/><Relationship Id="rId363" Type="http://schemas.openxmlformats.org/officeDocument/2006/relationships/image" Target="../media/image528.svg"/><Relationship Id="rId419" Type="http://schemas.openxmlformats.org/officeDocument/2006/relationships/image" Target="../media/image584.svg"/><Relationship Id="rId570" Type="http://schemas.openxmlformats.org/officeDocument/2006/relationships/image" Target="../media/image373.png"/><Relationship Id="rId626" Type="http://schemas.openxmlformats.org/officeDocument/2006/relationships/image" Target="../media/image401.png"/><Relationship Id="rId223" Type="http://schemas.openxmlformats.org/officeDocument/2006/relationships/image" Target="../media/image388.svg"/><Relationship Id="rId430" Type="http://schemas.openxmlformats.org/officeDocument/2006/relationships/image" Target="../media/image303.png"/><Relationship Id="rId668" Type="http://schemas.openxmlformats.org/officeDocument/2006/relationships/image" Target="../media/image422.png"/><Relationship Id="rId18" Type="http://schemas.openxmlformats.org/officeDocument/2006/relationships/image" Target="../media/image97.png"/><Relationship Id="rId265" Type="http://schemas.openxmlformats.org/officeDocument/2006/relationships/image" Target="../media/image430.svg"/><Relationship Id="rId472" Type="http://schemas.openxmlformats.org/officeDocument/2006/relationships/image" Target="../media/image324.png"/><Relationship Id="rId528" Type="http://schemas.openxmlformats.org/officeDocument/2006/relationships/image" Target="../media/image352.png"/><Relationship Id="rId125" Type="http://schemas.openxmlformats.org/officeDocument/2006/relationships/image" Target="../media/image290.svg"/><Relationship Id="rId167" Type="http://schemas.openxmlformats.org/officeDocument/2006/relationships/image" Target="../media/image332.svg"/><Relationship Id="rId332" Type="http://schemas.openxmlformats.org/officeDocument/2006/relationships/image" Target="../media/image254.png"/><Relationship Id="rId374" Type="http://schemas.openxmlformats.org/officeDocument/2006/relationships/image" Target="../media/image275.png"/><Relationship Id="rId581" Type="http://schemas.openxmlformats.org/officeDocument/2006/relationships/image" Target="../media/image746.svg"/><Relationship Id="rId71" Type="http://schemas.openxmlformats.org/officeDocument/2006/relationships/image" Target="../media/image236.svg"/><Relationship Id="rId234" Type="http://schemas.openxmlformats.org/officeDocument/2006/relationships/image" Target="../media/image205.png"/><Relationship Id="rId637" Type="http://schemas.openxmlformats.org/officeDocument/2006/relationships/image" Target="../media/image802.svg"/><Relationship Id="rId679" Type="http://schemas.openxmlformats.org/officeDocument/2006/relationships/image" Target="../media/image844.svg"/><Relationship Id="rId2" Type="http://schemas.openxmlformats.org/officeDocument/2006/relationships/notesSlide" Target="../notesSlides/notesSlide11.xml"/><Relationship Id="rId29" Type="http://schemas.openxmlformats.org/officeDocument/2006/relationships/image" Target="../media/image194.svg"/><Relationship Id="rId276" Type="http://schemas.openxmlformats.org/officeDocument/2006/relationships/image" Target="../media/image226.png"/><Relationship Id="rId441" Type="http://schemas.openxmlformats.org/officeDocument/2006/relationships/image" Target="../media/image606.svg"/><Relationship Id="rId483" Type="http://schemas.openxmlformats.org/officeDocument/2006/relationships/image" Target="../media/image648.svg"/><Relationship Id="rId539" Type="http://schemas.openxmlformats.org/officeDocument/2006/relationships/image" Target="../media/image704.svg"/><Relationship Id="rId690" Type="http://schemas.openxmlformats.org/officeDocument/2006/relationships/image" Target="../media/image433.png"/><Relationship Id="rId704" Type="http://schemas.openxmlformats.org/officeDocument/2006/relationships/image" Target="../media/image440.png"/><Relationship Id="rId40" Type="http://schemas.openxmlformats.org/officeDocument/2006/relationships/image" Target="../media/image108.png"/><Relationship Id="rId136" Type="http://schemas.openxmlformats.org/officeDocument/2006/relationships/image" Target="../media/image156.png"/><Relationship Id="rId178" Type="http://schemas.openxmlformats.org/officeDocument/2006/relationships/image" Target="../media/image177.png"/><Relationship Id="rId301" Type="http://schemas.openxmlformats.org/officeDocument/2006/relationships/image" Target="../media/image466.svg"/><Relationship Id="rId343" Type="http://schemas.openxmlformats.org/officeDocument/2006/relationships/image" Target="../media/image508.svg"/><Relationship Id="rId550" Type="http://schemas.openxmlformats.org/officeDocument/2006/relationships/image" Target="../media/image363.png"/><Relationship Id="rId82" Type="http://schemas.openxmlformats.org/officeDocument/2006/relationships/image" Target="../media/image129.png"/><Relationship Id="rId203" Type="http://schemas.openxmlformats.org/officeDocument/2006/relationships/image" Target="../media/image368.svg"/><Relationship Id="rId385" Type="http://schemas.openxmlformats.org/officeDocument/2006/relationships/image" Target="../media/image550.svg"/><Relationship Id="rId592" Type="http://schemas.openxmlformats.org/officeDocument/2006/relationships/image" Target="../media/image384.png"/><Relationship Id="rId606" Type="http://schemas.openxmlformats.org/officeDocument/2006/relationships/image" Target="../media/image391.png"/><Relationship Id="rId648" Type="http://schemas.openxmlformats.org/officeDocument/2006/relationships/image" Target="../media/image412.png"/><Relationship Id="rId245" Type="http://schemas.openxmlformats.org/officeDocument/2006/relationships/image" Target="../media/image410.svg"/><Relationship Id="rId287" Type="http://schemas.openxmlformats.org/officeDocument/2006/relationships/image" Target="../media/image452.svg"/><Relationship Id="rId410" Type="http://schemas.openxmlformats.org/officeDocument/2006/relationships/image" Target="../media/image293.png"/><Relationship Id="rId452" Type="http://schemas.openxmlformats.org/officeDocument/2006/relationships/image" Target="../media/image314.png"/><Relationship Id="rId494" Type="http://schemas.openxmlformats.org/officeDocument/2006/relationships/image" Target="../media/image335.png"/><Relationship Id="rId508" Type="http://schemas.openxmlformats.org/officeDocument/2006/relationships/image" Target="../media/image342.png"/><Relationship Id="rId715" Type="http://schemas.openxmlformats.org/officeDocument/2006/relationships/image" Target="../media/image446.png"/><Relationship Id="rId105" Type="http://schemas.openxmlformats.org/officeDocument/2006/relationships/image" Target="../media/image270.svg"/><Relationship Id="rId147" Type="http://schemas.openxmlformats.org/officeDocument/2006/relationships/image" Target="../media/image312.svg"/><Relationship Id="rId312" Type="http://schemas.openxmlformats.org/officeDocument/2006/relationships/image" Target="../media/image244.png"/><Relationship Id="rId354" Type="http://schemas.openxmlformats.org/officeDocument/2006/relationships/image" Target="../media/image265.png"/><Relationship Id="rId51" Type="http://schemas.openxmlformats.org/officeDocument/2006/relationships/image" Target="../media/image216.svg"/><Relationship Id="rId72" Type="http://schemas.openxmlformats.org/officeDocument/2006/relationships/image" Target="../media/image124.png"/><Relationship Id="rId93" Type="http://schemas.openxmlformats.org/officeDocument/2006/relationships/image" Target="../media/image258.svg"/><Relationship Id="rId189" Type="http://schemas.openxmlformats.org/officeDocument/2006/relationships/image" Target="../media/image354.svg"/><Relationship Id="rId375" Type="http://schemas.openxmlformats.org/officeDocument/2006/relationships/image" Target="../media/image540.svg"/><Relationship Id="rId396" Type="http://schemas.openxmlformats.org/officeDocument/2006/relationships/image" Target="../media/image286.png"/><Relationship Id="rId561" Type="http://schemas.openxmlformats.org/officeDocument/2006/relationships/image" Target="../media/image726.svg"/><Relationship Id="rId582" Type="http://schemas.openxmlformats.org/officeDocument/2006/relationships/image" Target="../media/image379.png"/><Relationship Id="rId617" Type="http://schemas.openxmlformats.org/officeDocument/2006/relationships/image" Target="../media/image782.svg"/><Relationship Id="rId638" Type="http://schemas.openxmlformats.org/officeDocument/2006/relationships/image" Target="../media/image407.png"/><Relationship Id="rId659" Type="http://schemas.openxmlformats.org/officeDocument/2006/relationships/image" Target="../media/image824.svg"/><Relationship Id="rId3" Type="http://schemas.openxmlformats.org/officeDocument/2006/relationships/image" Target="../media/image88.png"/><Relationship Id="rId214" Type="http://schemas.openxmlformats.org/officeDocument/2006/relationships/image" Target="../media/image195.png"/><Relationship Id="rId235" Type="http://schemas.openxmlformats.org/officeDocument/2006/relationships/image" Target="../media/image400.svg"/><Relationship Id="rId256" Type="http://schemas.openxmlformats.org/officeDocument/2006/relationships/image" Target="../media/image216.png"/><Relationship Id="rId277" Type="http://schemas.openxmlformats.org/officeDocument/2006/relationships/image" Target="../media/image442.svg"/><Relationship Id="rId298" Type="http://schemas.openxmlformats.org/officeDocument/2006/relationships/image" Target="../media/image237.png"/><Relationship Id="rId400" Type="http://schemas.openxmlformats.org/officeDocument/2006/relationships/image" Target="../media/image288.png"/><Relationship Id="rId421" Type="http://schemas.openxmlformats.org/officeDocument/2006/relationships/image" Target="../media/image586.svg"/><Relationship Id="rId442" Type="http://schemas.openxmlformats.org/officeDocument/2006/relationships/image" Target="../media/image309.png"/><Relationship Id="rId463" Type="http://schemas.openxmlformats.org/officeDocument/2006/relationships/image" Target="../media/image628.svg"/><Relationship Id="rId484" Type="http://schemas.openxmlformats.org/officeDocument/2006/relationships/image" Target="../media/image330.png"/><Relationship Id="rId519" Type="http://schemas.openxmlformats.org/officeDocument/2006/relationships/image" Target="../media/image684.svg"/><Relationship Id="rId670" Type="http://schemas.openxmlformats.org/officeDocument/2006/relationships/image" Target="../media/image423.png"/><Relationship Id="rId705" Type="http://schemas.openxmlformats.org/officeDocument/2006/relationships/image" Target="../media/image870.svg"/><Relationship Id="rId116" Type="http://schemas.openxmlformats.org/officeDocument/2006/relationships/image" Target="../media/image146.png"/><Relationship Id="rId137" Type="http://schemas.openxmlformats.org/officeDocument/2006/relationships/image" Target="../media/image302.svg"/><Relationship Id="rId158" Type="http://schemas.openxmlformats.org/officeDocument/2006/relationships/image" Target="../media/image167.png"/><Relationship Id="rId302" Type="http://schemas.openxmlformats.org/officeDocument/2006/relationships/image" Target="../media/image239.png"/><Relationship Id="rId323" Type="http://schemas.openxmlformats.org/officeDocument/2006/relationships/image" Target="../media/image488.svg"/><Relationship Id="rId344" Type="http://schemas.openxmlformats.org/officeDocument/2006/relationships/image" Target="../media/image260.png"/><Relationship Id="rId530" Type="http://schemas.openxmlformats.org/officeDocument/2006/relationships/image" Target="../media/image353.png"/><Relationship Id="rId691" Type="http://schemas.openxmlformats.org/officeDocument/2006/relationships/image" Target="../media/image856.svg"/><Relationship Id="rId20" Type="http://schemas.openxmlformats.org/officeDocument/2006/relationships/image" Target="../media/image98.png"/><Relationship Id="rId41" Type="http://schemas.openxmlformats.org/officeDocument/2006/relationships/image" Target="../media/image206.svg"/><Relationship Id="rId62" Type="http://schemas.openxmlformats.org/officeDocument/2006/relationships/image" Target="../media/image119.png"/><Relationship Id="rId83" Type="http://schemas.openxmlformats.org/officeDocument/2006/relationships/image" Target="../media/image248.svg"/><Relationship Id="rId179" Type="http://schemas.openxmlformats.org/officeDocument/2006/relationships/image" Target="../media/image344.svg"/><Relationship Id="rId365" Type="http://schemas.openxmlformats.org/officeDocument/2006/relationships/image" Target="../media/image530.svg"/><Relationship Id="rId386" Type="http://schemas.openxmlformats.org/officeDocument/2006/relationships/image" Target="../media/image281.png"/><Relationship Id="rId551" Type="http://schemas.openxmlformats.org/officeDocument/2006/relationships/image" Target="../media/image716.svg"/><Relationship Id="rId572" Type="http://schemas.openxmlformats.org/officeDocument/2006/relationships/image" Target="../media/image374.png"/><Relationship Id="rId593" Type="http://schemas.openxmlformats.org/officeDocument/2006/relationships/image" Target="../media/image758.svg"/><Relationship Id="rId607" Type="http://schemas.openxmlformats.org/officeDocument/2006/relationships/image" Target="../media/image772.svg"/><Relationship Id="rId628" Type="http://schemas.openxmlformats.org/officeDocument/2006/relationships/image" Target="../media/image402.png"/><Relationship Id="rId649" Type="http://schemas.openxmlformats.org/officeDocument/2006/relationships/image" Target="../media/image814.svg"/><Relationship Id="rId190" Type="http://schemas.openxmlformats.org/officeDocument/2006/relationships/image" Target="../media/image183.png"/><Relationship Id="rId204" Type="http://schemas.openxmlformats.org/officeDocument/2006/relationships/image" Target="../media/image190.png"/><Relationship Id="rId225" Type="http://schemas.openxmlformats.org/officeDocument/2006/relationships/image" Target="../media/image390.svg"/><Relationship Id="rId246" Type="http://schemas.openxmlformats.org/officeDocument/2006/relationships/image" Target="../media/image211.png"/><Relationship Id="rId267" Type="http://schemas.openxmlformats.org/officeDocument/2006/relationships/image" Target="../media/image432.svg"/><Relationship Id="rId288" Type="http://schemas.openxmlformats.org/officeDocument/2006/relationships/image" Target="../media/image232.png"/><Relationship Id="rId411" Type="http://schemas.openxmlformats.org/officeDocument/2006/relationships/image" Target="../media/image576.svg"/><Relationship Id="rId432" Type="http://schemas.openxmlformats.org/officeDocument/2006/relationships/image" Target="../media/image304.png"/><Relationship Id="rId453" Type="http://schemas.openxmlformats.org/officeDocument/2006/relationships/image" Target="../media/image618.svg"/><Relationship Id="rId474" Type="http://schemas.openxmlformats.org/officeDocument/2006/relationships/image" Target="../media/image325.png"/><Relationship Id="rId509" Type="http://schemas.openxmlformats.org/officeDocument/2006/relationships/image" Target="../media/image674.svg"/><Relationship Id="rId660" Type="http://schemas.openxmlformats.org/officeDocument/2006/relationships/image" Target="../media/image418.png"/><Relationship Id="rId106" Type="http://schemas.openxmlformats.org/officeDocument/2006/relationships/image" Target="../media/image141.png"/><Relationship Id="rId127" Type="http://schemas.openxmlformats.org/officeDocument/2006/relationships/image" Target="../media/image292.svg"/><Relationship Id="rId313" Type="http://schemas.openxmlformats.org/officeDocument/2006/relationships/image" Target="../media/image478.svg"/><Relationship Id="rId495" Type="http://schemas.openxmlformats.org/officeDocument/2006/relationships/image" Target="../media/image660.svg"/><Relationship Id="rId681" Type="http://schemas.openxmlformats.org/officeDocument/2006/relationships/image" Target="../media/image846.svg"/><Relationship Id="rId716" Type="http://schemas.openxmlformats.org/officeDocument/2006/relationships/image" Target="../media/image447.png"/><Relationship Id="rId10" Type="http://schemas.openxmlformats.org/officeDocument/2006/relationships/image" Target="../media/image175.svg"/><Relationship Id="rId31" Type="http://schemas.openxmlformats.org/officeDocument/2006/relationships/image" Target="../media/image196.svg"/><Relationship Id="rId52" Type="http://schemas.openxmlformats.org/officeDocument/2006/relationships/image" Target="../media/image114.png"/><Relationship Id="rId73" Type="http://schemas.openxmlformats.org/officeDocument/2006/relationships/image" Target="../media/image238.svg"/><Relationship Id="rId94" Type="http://schemas.openxmlformats.org/officeDocument/2006/relationships/image" Target="../media/image135.png"/><Relationship Id="rId148" Type="http://schemas.openxmlformats.org/officeDocument/2006/relationships/image" Target="../media/image162.png"/><Relationship Id="rId169" Type="http://schemas.openxmlformats.org/officeDocument/2006/relationships/image" Target="../media/image334.svg"/><Relationship Id="rId334" Type="http://schemas.openxmlformats.org/officeDocument/2006/relationships/image" Target="../media/image255.png"/><Relationship Id="rId355" Type="http://schemas.openxmlformats.org/officeDocument/2006/relationships/image" Target="../media/image520.svg"/><Relationship Id="rId376" Type="http://schemas.openxmlformats.org/officeDocument/2006/relationships/image" Target="../media/image276.png"/><Relationship Id="rId397" Type="http://schemas.openxmlformats.org/officeDocument/2006/relationships/image" Target="../media/image562.svg"/><Relationship Id="rId520" Type="http://schemas.openxmlformats.org/officeDocument/2006/relationships/image" Target="../media/image348.png"/><Relationship Id="rId541" Type="http://schemas.openxmlformats.org/officeDocument/2006/relationships/image" Target="../media/image706.svg"/><Relationship Id="rId562" Type="http://schemas.openxmlformats.org/officeDocument/2006/relationships/image" Target="../media/image369.png"/><Relationship Id="rId583" Type="http://schemas.openxmlformats.org/officeDocument/2006/relationships/image" Target="../media/image748.svg"/><Relationship Id="rId618" Type="http://schemas.openxmlformats.org/officeDocument/2006/relationships/image" Target="../media/image397.png"/><Relationship Id="rId639" Type="http://schemas.openxmlformats.org/officeDocument/2006/relationships/image" Target="../media/image804.svg"/><Relationship Id="rId4" Type="http://schemas.openxmlformats.org/officeDocument/2006/relationships/image" Target="../media/image169.svg"/><Relationship Id="rId180" Type="http://schemas.openxmlformats.org/officeDocument/2006/relationships/image" Target="../media/image178.png"/><Relationship Id="rId215" Type="http://schemas.openxmlformats.org/officeDocument/2006/relationships/image" Target="../media/image380.svg"/><Relationship Id="rId236" Type="http://schemas.openxmlformats.org/officeDocument/2006/relationships/image" Target="../media/image206.png"/><Relationship Id="rId257" Type="http://schemas.openxmlformats.org/officeDocument/2006/relationships/image" Target="../media/image422.svg"/><Relationship Id="rId278" Type="http://schemas.openxmlformats.org/officeDocument/2006/relationships/image" Target="../media/image227.png"/><Relationship Id="rId401" Type="http://schemas.openxmlformats.org/officeDocument/2006/relationships/image" Target="../media/image566.svg"/><Relationship Id="rId422" Type="http://schemas.openxmlformats.org/officeDocument/2006/relationships/image" Target="../media/image299.png"/><Relationship Id="rId443" Type="http://schemas.openxmlformats.org/officeDocument/2006/relationships/image" Target="../media/image608.svg"/><Relationship Id="rId464" Type="http://schemas.openxmlformats.org/officeDocument/2006/relationships/image" Target="../media/image320.png"/><Relationship Id="rId650" Type="http://schemas.openxmlformats.org/officeDocument/2006/relationships/image" Target="../media/image413.png"/><Relationship Id="rId303" Type="http://schemas.openxmlformats.org/officeDocument/2006/relationships/image" Target="../media/image468.svg"/><Relationship Id="rId485" Type="http://schemas.openxmlformats.org/officeDocument/2006/relationships/image" Target="../media/image650.svg"/><Relationship Id="rId692" Type="http://schemas.openxmlformats.org/officeDocument/2006/relationships/image" Target="../media/image434.png"/><Relationship Id="rId706" Type="http://schemas.openxmlformats.org/officeDocument/2006/relationships/image" Target="../media/image441.png"/><Relationship Id="rId42" Type="http://schemas.openxmlformats.org/officeDocument/2006/relationships/image" Target="../media/image109.png"/><Relationship Id="rId84" Type="http://schemas.openxmlformats.org/officeDocument/2006/relationships/image" Target="../media/image130.png"/><Relationship Id="rId138" Type="http://schemas.openxmlformats.org/officeDocument/2006/relationships/image" Target="../media/image157.png"/><Relationship Id="rId345" Type="http://schemas.openxmlformats.org/officeDocument/2006/relationships/image" Target="../media/image510.svg"/><Relationship Id="rId387" Type="http://schemas.openxmlformats.org/officeDocument/2006/relationships/image" Target="../media/image552.svg"/><Relationship Id="rId510" Type="http://schemas.openxmlformats.org/officeDocument/2006/relationships/image" Target="../media/image343.png"/><Relationship Id="rId552" Type="http://schemas.openxmlformats.org/officeDocument/2006/relationships/image" Target="../media/image364.png"/><Relationship Id="rId594" Type="http://schemas.openxmlformats.org/officeDocument/2006/relationships/image" Target="../media/image385.png"/><Relationship Id="rId608" Type="http://schemas.openxmlformats.org/officeDocument/2006/relationships/image" Target="../media/image392.png"/><Relationship Id="rId191" Type="http://schemas.openxmlformats.org/officeDocument/2006/relationships/image" Target="../media/image356.svg"/><Relationship Id="rId205" Type="http://schemas.openxmlformats.org/officeDocument/2006/relationships/image" Target="../media/image370.svg"/><Relationship Id="rId247" Type="http://schemas.openxmlformats.org/officeDocument/2006/relationships/image" Target="../media/image412.svg"/><Relationship Id="rId412" Type="http://schemas.openxmlformats.org/officeDocument/2006/relationships/image" Target="../media/image294.png"/><Relationship Id="rId107" Type="http://schemas.openxmlformats.org/officeDocument/2006/relationships/image" Target="../media/image272.svg"/><Relationship Id="rId289" Type="http://schemas.openxmlformats.org/officeDocument/2006/relationships/image" Target="../media/image454.svg"/><Relationship Id="rId454" Type="http://schemas.openxmlformats.org/officeDocument/2006/relationships/image" Target="../media/image315.png"/><Relationship Id="rId496" Type="http://schemas.openxmlformats.org/officeDocument/2006/relationships/image" Target="../media/image336.png"/><Relationship Id="rId661" Type="http://schemas.openxmlformats.org/officeDocument/2006/relationships/image" Target="../media/image826.svg"/><Relationship Id="rId11" Type="http://schemas.openxmlformats.org/officeDocument/2006/relationships/image" Target="../media/image92.png"/><Relationship Id="rId53" Type="http://schemas.openxmlformats.org/officeDocument/2006/relationships/image" Target="../media/image218.svg"/><Relationship Id="rId149" Type="http://schemas.openxmlformats.org/officeDocument/2006/relationships/image" Target="../media/image314.svg"/><Relationship Id="rId314" Type="http://schemas.openxmlformats.org/officeDocument/2006/relationships/image" Target="../media/image245.png"/><Relationship Id="rId356" Type="http://schemas.openxmlformats.org/officeDocument/2006/relationships/image" Target="../media/image266.png"/><Relationship Id="rId398" Type="http://schemas.openxmlformats.org/officeDocument/2006/relationships/image" Target="../media/image287.png"/><Relationship Id="rId521" Type="http://schemas.openxmlformats.org/officeDocument/2006/relationships/image" Target="../media/image686.svg"/><Relationship Id="rId563" Type="http://schemas.openxmlformats.org/officeDocument/2006/relationships/image" Target="../media/image728.svg"/><Relationship Id="rId619" Type="http://schemas.openxmlformats.org/officeDocument/2006/relationships/image" Target="../media/image784.svg"/><Relationship Id="rId95" Type="http://schemas.openxmlformats.org/officeDocument/2006/relationships/image" Target="../media/image260.svg"/><Relationship Id="rId160" Type="http://schemas.openxmlformats.org/officeDocument/2006/relationships/image" Target="../media/image168.png"/><Relationship Id="rId216" Type="http://schemas.openxmlformats.org/officeDocument/2006/relationships/image" Target="../media/image196.png"/><Relationship Id="rId423" Type="http://schemas.openxmlformats.org/officeDocument/2006/relationships/image" Target="../media/image588.svg"/><Relationship Id="rId258" Type="http://schemas.openxmlformats.org/officeDocument/2006/relationships/image" Target="../media/image217.png"/><Relationship Id="rId465" Type="http://schemas.openxmlformats.org/officeDocument/2006/relationships/image" Target="../media/image630.svg"/><Relationship Id="rId630" Type="http://schemas.openxmlformats.org/officeDocument/2006/relationships/image" Target="../media/image403.png"/><Relationship Id="rId672" Type="http://schemas.openxmlformats.org/officeDocument/2006/relationships/image" Target="../media/image424.png"/><Relationship Id="rId22" Type="http://schemas.openxmlformats.org/officeDocument/2006/relationships/image" Target="../media/image99.png"/><Relationship Id="rId64" Type="http://schemas.openxmlformats.org/officeDocument/2006/relationships/image" Target="../media/image120.png"/><Relationship Id="rId118" Type="http://schemas.openxmlformats.org/officeDocument/2006/relationships/image" Target="../media/image147.png"/><Relationship Id="rId325" Type="http://schemas.openxmlformats.org/officeDocument/2006/relationships/image" Target="../media/image490.svg"/><Relationship Id="rId367" Type="http://schemas.openxmlformats.org/officeDocument/2006/relationships/image" Target="../media/image532.svg"/><Relationship Id="rId532" Type="http://schemas.openxmlformats.org/officeDocument/2006/relationships/image" Target="../media/image354.png"/><Relationship Id="rId574" Type="http://schemas.openxmlformats.org/officeDocument/2006/relationships/image" Target="../media/image375.png"/><Relationship Id="rId171" Type="http://schemas.openxmlformats.org/officeDocument/2006/relationships/image" Target="../media/image336.svg"/><Relationship Id="rId227" Type="http://schemas.openxmlformats.org/officeDocument/2006/relationships/image" Target="../media/image392.svg"/><Relationship Id="rId269" Type="http://schemas.openxmlformats.org/officeDocument/2006/relationships/image" Target="../media/image434.svg"/><Relationship Id="rId434" Type="http://schemas.openxmlformats.org/officeDocument/2006/relationships/image" Target="../media/image305.png"/><Relationship Id="rId476" Type="http://schemas.openxmlformats.org/officeDocument/2006/relationships/image" Target="../media/image326.png"/><Relationship Id="rId641" Type="http://schemas.openxmlformats.org/officeDocument/2006/relationships/image" Target="../media/image806.svg"/><Relationship Id="rId683" Type="http://schemas.openxmlformats.org/officeDocument/2006/relationships/image" Target="../media/image848.svg"/><Relationship Id="rId33" Type="http://schemas.openxmlformats.org/officeDocument/2006/relationships/image" Target="../media/image198.svg"/><Relationship Id="rId129" Type="http://schemas.openxmlformats.org/officeDocument/2006/relationships/image" Target="../media/image294.svg"/><Relationship Id="rId280" Type="http://schemas.openxmlformats.org/officeDocument/2006/relationships/image" Target="../media/image228.png"/><Relationship Id="rId336" Type="http://schemas.openxmlformats.org/officeDocument/2006/relationships/image" Target="../media/image256.png"/><Relationship Id="rId501" Type="http://schemas.openxmlformats.org/officeDocument/2006/relationships/image" Target="../media/image666.svg"/><Relationship Id="rId543" Type="http://schemas.openxmlformats.org/officeDocument/2006/relationships/image" Target="../media/image708.svg"/><Relationship Id="rId75" Type="http://schemas.openxmlformats.org/officeDocument/2006/relationships/image" Target="../media/image240.svg"/><Relationship Id="rId140" Type="http://schemas.openxmlformats.org/officeDocument/2006/relationships/image" Target="../media/image158.png"/><Relationship Id="rId182" Type="http://schemas.openxmlformats.org/officeDocument/2006/relationships/image" Target="../media/image179.png"/><Relationship Id="rId378" Type="http://schemas.openxmlformats.org/officeDocument/2006/relationships/image" Target="../media/image277.png"/><Relationship Id="rId403" Type="http://schemas.openxmlformats.org/officeDocument/2006/relationships/image" Target="../media/image568.svg"/><Relationship Id="rId585" Type="http://schemas.openxmlformats.org/officeDocument/2006/relationships/image" Target="../media/image750.svg"/><Relationship Id="rId6" Type="http://schemas.openxmlformats.org/officeDocument/2006/relationships/image" Target="../media/image171.svg"/><Relationship Id="rId238" Type="http://schemas.openxmlformats.org/officeDocument/2006/relationships/image" Target="../media/image207.png"/><Relationship Id="rId445" Type="http://schemas.openxmlformats.org/officeDocument/2006/relationships/image" Target="../media/image610.svg"/><Relationship Id="rId487" Type="http://schemas.openxmlformats.org/officeDocument/2006/relationships/image" Target="../media/image652.svg"/><Relationship Id="rId610" Type="http://schemas.openxmlformats.org/officeDocument/2006/relationships/image" Target="../media/image393.png"/><Relationship Id="rId652" Type="http://schemas.openxmlformats.org/officeDocument/2006/relationships/image" Target="../media/image414.png"/><Relationship Id="rId694" Type="http://schemas.openxmlformats.org/officeDocument/2006/relationships/image" Target="../media/image435.png"/><Relationship Id="rId708" Type="http://schemas.openxmlformats.org/officeDocument/2006/relationships/image" Target="../media/image442.png"/><Relationship Id="rId291" Type="http://schemas.openxmlformats.org/officeDocument/2006/relationships/image" Target="../media/image456.svg"/><Relationship Id="rId305" Type="http://schemas.openxmlformats.org/officeDocument/2006/relationships/image" Target="../media/image470.svg"/><Relationship Id="rId347" Type="http://schemas.openxmlformats.org/officeDocument/2006/relationships/image" Target="../media/image512.svg"/><Relationship Id="rId512" Type="http://schemas.openxmlformats.org/officeDocument/2006/relationships/image" Target="../media/image344.png"/><Relationship Id="rId44" Type="http://schemas.openxmlformats.org/officeDocument/2006/relationships/image" Target="../media/image110.png"/><Relationship Id="rId86" Type="http://schemas.openxmlformats.org/officeDocument/2006/relationships/image" Target="../media/image131.png"/><Relationship Id="rId151" Type="http://schemas.openxmlformats.org/officeDocument/2006/relationships/image" Target="../media/image316.svg"/><Relationship Id="rId389" Type="http://schemas.openxmlformats.org/officeDocument/2006/relationships/image" Target="../media/image554.svg"/><Relationship Id="rId554" Type="http://schemas.openxmlformats.org/officeDocument/2006/relationships/image" Target="../media/image365.png"/><Relationship Id="rId596" Type="http://schemas.openxmlformats.org/officeDocument/2006/relationships/image" Target="../media/image386.png"/><Relationship Id="rId193" Type="http://schemas.openxmlformats.org/officeDocument/2006/relationships/image" Target="../media/image358.svg"/><Relationship Id="rId207" Type="http://schemas.openxmlformats.org/officeDocument/2006/relationships/image" Target="../media/image372.svg"/><Relationship Id="rId249" Type="http://schemas.openxmlformats.org/officeDocument/2006/relationships/image" Target="../media/image414.svg"/><Relationship Id="rId414" Type="http://schemas.openxmlformats.org/officeDocument/2006/relationships/image" Target="../media/image295.png"/><Relationship Id="rId456" Type="http://schemas.openxmlformats.org/officeDocument/2006/relationships/image" Target="../media/image316.png"/><Relationship Id="rId498" Type="http://schemas.openxmlformats.org/officeDocument/2006/relationships/image" Target="../media/image337.png"/><Relationship Id="rId621" Type="http://schemas.openxmlformats.org/officeDocument/2006/relationships/image" Target="../media/image786.svg"/><Relationship Id="rId663" Type="http://schemas.openxmlformats.org/officeDocument/2006/relationships/image" Target="../media/image828.svg"/><Relationship Id="rId13" Type="http://schemas.openxmlformats.org/officeDocument/2006/relationships/image" Target="../media/image94.png"/><Relationship Id="rId109" Type="http://schemas.openxmlformats.org/officeDocument/2006/relationships/image" Target="../media/image274.svg"/><Relationship Id="rId260" Type="http://schemas.openxmlformats.org/officeDocument/2006/relationships/image" Target="../media/image218.png"/><Relationship Id="rId316" Type="http://schemas.openxmlformats.org/officeDocument/2006/relationships/image" Target="../media/image246.png"/><Relationship Id="rId523" Type="http://schemas.openxmlformats.org/officeDocument/2006/relationships/image" Target="../media/image688.svg"/><Relationship Id="rId55" Type="http://schemas.openxmlformats.org/officeDocument/2006/relationships/image" Target="../media/image220.svg"/><Relationship Id="rId97" Type="http://schemas.openxmlformats.org/officeDocument/2006/relationships/image" Target="../media/image262.svg"/><Relationship Id="rId120" Type="http://schemas.openxmlformats.org/officeDocument/2006/relationships/image" Target="../media/image148.png"/><Relationship Id="rId358" Type="http://schemas.openxmlformats.org/officeDocument/2006/relationships/image" Target="../media/image267.png"/><Relationship Id="rId565" Type="http://schemas.openxmlformats.org/officeDocument/2006/relationships/image" Target="../media/image730.svg"/><Relationship Id="rId162" Type="http://schemas.openxmlformats.org/officeDocument/2006/relationships/image" Target="../media/image169.png"/><Relationship Id="rId218" Type="http://schemas.openxmlformats.org/officeDocument/2006/relationships/image" Target="../media/image197.png"/><Relationship Id="rId425" Type="http://schemas.openxmlformats.org/officeDocument/2006/relationships/image" Target="../media/image590.svg"/><Relationship Id="rId467" Type="http://schemas.openxmlformats.org/officeDocument/2006/relationships/image" Target="../media/image632.svg"/><Relationship Id="rId632" Type="http://schemas.openxmlformats.org/officeDocument/2006/relationships/image" Target="../media/image404.png"/><Relationship Id="rId271" Type="http://schemas.openxmlformats.org/officeDocument/2006/relationships/image" Target="../media/image436.svg"/><Relationship Id="rId674" Type="http://schemas.openxmlformats.org/officeDocument/2006/relationships/image" Target="../media/image425.png"/><Relationship Id="rId24" Type="http://schemas.openxmlformats.org/officeDocument/2006/relationships/image" Target="../media/image100.png"/><Relationship Id="rId66" Type="http://schemas.openxmlformats.org/officeDocument/2006/relationships/image" Target="../media/image121.png"/><Relationship Id="rId131" Type="http://schemas.openxmlformats.org/officeDocument/2006/relationships/image" Target="../media/image296.svg"/><Relationship Id="rId327" Type="http://schemas.openxmlformats.org/officeDocument/2006/relationships/image" Target="../media/image492.svg"/><Relationship Id="rId369" Type="http://schemas.openxmlformats.org/officeDocument/2006/relationships/image" Target="../media/image534.svg"/><Relationship Id="rId534" Type="http://schemas.openxmlformats.org/officeDocument/2006/relationships/image" Target="../media/image355.png"/><Relationship Id="rId576" Type="http://schemas.openxmlformats.org/officeDocument/2006/relationships/image" Target="../media/image376.png"/><Relationship Id="rId173" Type="http://schemas.openxmlformats.org/officeDocument/2006/relationships/image" Target="../media/image338.svg"/><Relationship Id="rId229" Type="http://schemas.openxmlformats.org/officeDocument/2006/relationships/image" Target="../media/image394.svg"/><Relationship Id="rId380" Type="http://schemas.openxmlformats.org/officeDocument/2006/relationships/image" Target="../media/image278.png"/><Relationship Id="rId436" Type="http://schemas.openxmlformats.org/officeDocument/2006/relationships/image" Target="../media/image306.png"/><Relationship Id="rId601" Type="http://schemas.openxmlformats.org/officeDocument/2006/relationships/image" Target="../media/image766.svg"/><Relationship Id="rId643" Type="http://schemas.openxmlformats.org/officeDocument/2006/relationships/image" Target="../media/image808.svg"/><Relationship Id="rId240" Type="http://schemas.openxmlformats.org/officeDocument/2006/relationships/image" Target="../media/image208.png"/><Relationship Id="rId478" Type="http://schemas.openxmlformats.org/officeDocument/2006/relationships/image" Target="../media/image327.png"/><Relationship Id="rId685" Type="http://schemas.openxmlformats.org/officeDocument/2006/relationships/image" Target="../media/image850.svg"/><Relationship Id="rId35" Type="http://schemas.openxmlformats.org/officeDocument/2006/relationships/image" Target="../media/image200.svg"/><Relationship Id="rId77" Type="http://schemas.openxmlformats.org/officeDocument/2006/relationships/image" Target="../media/image242.svg"/><Relationship Id="rId100" Type="http://schemas.openxmlformats.org/officeDocument/2006/relationships/image" Target="../media/image138.png"/><Relationship Id="rId282" Type="http://schemas.openxmlformats.org/officeDocument/2006/relationships/image" Target="../media/image229.png"/><Relationship Id="rId338" Type="http://schemas.openxmlformats.org/officeDocument/2006/relationships/image" Target="../media/image257.png"/><Relationship Id="rId503" Type="http://schemas.openxmlformats.org/officeDocument/2006/relationships/image" Target="../media/image668.svg"/><Relationship Id="rId545" Type="http://schemas.openxmlformats.org/officeDocument/2006/relationships/image" Target="../media/image710.svg"/><Relationship Id="rId587" Type="http://schemas.openxmlformats.org/officeDocument/2006/relationships/image" Target="../media/image752.svg"/><Relationship Id="rId710" Type="http://schemas.openxmlformats.org/officeDocument/2006/relationships/image" Target="../media/image443.png"/><Relationship Id="rId8" Type="http://schemas.openxmlformats.org/officeDocument/2006/relationships/image" Target="../media/image173.svg"/><Relationship Id="rId142" Type="http://schemas.openxmlformats.org/officeDocument/2006/relationships/image" Target="../media/image159.png"/><Relationship Id="rId184" Type="http://schemas.openxmlformats.org/officeDocument/2006/relationships/image" Target="../media/image180.png"/><Relationship Id="rId391" Type="http://schemas.openxmlformats.org/officeDocument/2006/relationships/image" Target="../media/image556.svg"/><Relationship Id="rId405" Type="http://schemas.openxmlformats.org/officeDocument/2006/relationships/image" Target="../media/image570.svg"/><Relationship Id="rId447" Type="http://schemas.openxmlformats.org/officeDocument/2006/relationships/image" Target="../media/image612.svg"/><Relationship Id="rId612" Type="http://schemas.openxmlformats.org/officeDocument/2006/relationships/image" Target="../media/image394.png"/><Relationship Id="rId251" Type="http://schemas.openxmlformats.org/officeDocument/2006/relationships/image" Target="../media/image416.svg"/><Relationship Id="rId489" Type="http://schemas.openxmlformats.org/officeDocument/2006/relationships/image" Target="../media/image654.svg"/><Relationship Id="rId654" Type="http://schemas.openxmlformats.org/officeDocument/2006/relationships/image" Target="../media/image415.png"/><Relationship Id="rId696" Type="http://schemas.openxmlformats.org/officeDocument/2006/relationships/image" Target="../media/image436.png"/><Relationship Id="rId46" Type="http://schemas.openxmlformats.org/officeDocument/2006/relationships/image" Target="../media/image111.png"/><Relationship Id="rId293" Type="http://schemas.openxmlformats.org/officeDocument/2006/relationships/image" Target="../media/image458.svg"/><Relationship Id="rId307" Type="http://schemas.openxmlformats.org/officeDocument/2006/relationships/image" Target="../media/image472.svg"/><Relationship Id="rId349" Type="http://schemas.openxmlformats.org/officeDocument/2006/relationships/image" Target="../media/image514.svg"/><Relationship Id="rId514" Type="http://schemas.openxmlformats.org/officeDocument/2006/relationships/image" Target="../media/image345.png"/><Relationship Id="rId556" Type="http://schemas.openxmlformats.org/officeDocument/2006/relationships/image" Target="../media/image366.png"/><Relationship Id="rId88" Type="http://schemas.openxmlformats.org/officeDocument/2006/relationships/image" Target="../media/image132.png"/><Relationship Id="rId111" Type="http://schemas.openxmlformats.org/officeDocument/2006/relationships/image" Target="../media/image276.svg"/><Relationship Id="rId153" Type="http://schemas.openxmlformats.org/officeDocument/2006/relationships/image" Target="../media/image318.svg"/><Relationship Id="rId195" Type="http://schemas.openxmlformats.org/officeDocument/2006/relationships/image" Target="../media/image360.svg"/><Relationship Id="rId209" Type="http://schemas.openxmlformats.org/officeDocument/2006/relationships/image" Target="../media/image374.svg"/><Relationship Id="rId360" Type="http://schemas.openxmlformats.org/officeDocument/2006/relationships/image" Target="../media/image268.png"/><Relationship Id="rId416" Type="http://schemas.openxmlformats.org/officeDocument/2006/relationships/image" Target="../media/image296.png"/><Relationship Id="rId598" Type="http://schemas.openxmlformats.org/officeDocument/2006/relationships/image" Target="../media/image387.png"/><Relationship Id="rId220" Type="http://schemas.openxmlformats.org/officeDocument/2006/relationships/image" Target="../media/image198.png"/><Relationship Id="rId458" Type="http://schemas.openxmlformats.org/officeDocument/2006/relationships/image" Target="../media/image317.png"/><Relationship Id="rId623" Type="http://schemas.openxmlformats.org/officeDocument/2006/relationships/image" Target="../media/image788.svg"/><Relationship Id="rId665" Type="http://schemas.openxmlformats.org/officeDocument/2006/relationships/image" Target="../media/image830.svg"/><Relationship Id="rId15" Type="http://schemas.openxmlformats.org/officeDocument/2006/relationships/image" Target="../media/image180.svg"/><Relationship Id="rId57" Type="http://schemas.openxmlformats.org/officeDocument/2006/relationships/image" Target="../media/image222.svg"/><Relationship Id="rId262" Type="http://schemas.openxmlformats.org/officeDocument/2006/relationships/image" Target="../media/image219.png"/><Relationship Id="rId318" Type="http://schemas.openxmlformats.org/officeDocument/2006/relationships/image" Target="../media/image247.png"/><Relationship Id="rId525" Type="http://schemas.openxmlformats.org/officeDocument/2006/relationships/image" Target="../media/image690.svg"/><Relationship Id="rId567" Type="http://schemas.openxmlformats.org/officeDocument/2006/relationships/image" Target="../media/image732.svg"/><Relationship Id="rId99" Type="http://schemas.openxmlformats.org/officeDocument/2006/relationships/image" Target="../media/image264.svg"/><Relationship Id="rId122" Type="http://schemas.openxmlformats.org/officeDocument/2006/relationships/image" Target="../media/image149.png"/><Relationship Id="rId164" Type="http://schemas.openxmlformats.org/officeDocument/2006/relationships/image" Target="../media/image170.png"/><Relationship Id="rId371" Type="http://schemas.openxmlformats.org/officeDocument/2006/relationships/image" Target="../media/image536.svg"/><Relationship Id="rId427" Type="http://schemas.openxmlformats.org/officeDocument/2006/relationships/image" Target="../media/image592.svg"/><Relationship Id="rId469" Type="http://schemas.openxmlformats.org/officeDocument/2006/relationships/image" Target="../media/image634.svg"/><Relationship Id="rId634" Type="http://schemas.openxmlformats.org/officeDocument/2006/relationships/image" Target="../media/image405.png"/><Relationship Id="rId676" Type="http://schemas.openxmlformats.org/officeDocument/2006/relationships/image" Target="../media/image426.png"/><Relationship Id="rId26" Type="http://schemas.openxmlformats.org/officeDocument/2006/relationships/image" Target="../media/image101.png"/><Relationship Id="rId231" Type="http://schemas.openxmlformats.org/officeDocument/2006/relationships/image" Target="../media/image396.svg"/><Relationship Id="rId273" Type="http://schemas.openxmlformats.org/officeDocument/2006/relationships/image" Target="../media/image438.svg"/><Relationship Id="rId329" Type="http://schemas.openxmlformats.org/officeDocument/2006/relationships/image" Target="../media/image494.svg"/><Relationship Id="rId480" Type="http://schemas.openxmlformats.org/officeDocument/2006/relationships/image" Target="../media/image328.png"/><Relationship Id="rId536" Type="http://schemas.openxmlformats.org/officeDocument/2006/relationships/image" Target="../media/image356.png"/><Relationship Id="rId701" Type="http://schemas.openxmlformats.org/officeDocument/2006/relationships/image" Target="../media/image866.svg"/><Relationship Id="rId68" Type="http://schemas.openxmlformats.org/officeDocument/2006/relationships/image" Target="../media/image122.png"/><Relationship Id="rId133" Type="http://schemas.openxmlformats.org/officeDocument/2006/relationships/image" Target="../media/image298.svg"/><Relationship Id="rId175" Type="http://schemas.openxmlformats.org/officeDocument/2006/relationships/image" Target="../media/image340.svg"/><Relationship Id="rId340" Type="http://schemas.openxmlformats.org/officeDocument/2006/relationships/image" Target="../media/image258.png"/><Relationship Id="rId578" Type="http://schemas.openxmlformats.org/officeDocument/2006/relationships/image" Target="../media/image377.png"/><Relationship Id="rId200" Type="http://schemas.openxmlformats.org/officeDocument/2006/relationships/image" Target="../media/image188.png"/><Relationship Id="rId382" Type="http://schemas.openxmlformats.org/officeDocument/2006/relationships/image" Target="../media/image279.png"/><Relationship Id="rId438" Type="http://schemas.openxmlformats.org/officeDocument/2006/relationships/image" Target="../media/image307.png"/><Relationship Id="rId603" Type="http://schemas.openxmlformats.org/officeDocument/2006/relationships/image" Target="../media/image768.svg"/><Relationship Id="rId645" Type="http://schemas.openxmlformats.org/officeDocument/2006/relationships/image" Target="../media/image810.svg"/><Relationship Id="rId687" Type="http://schemas.openxmlformats.org/officeDocument/2006/relationships/image" Target="../media/image852.svg"/><Relationship Id="rId242" Type="http://schemas.openxmlformats.org/officeDocument/2006/relationships/image" Target="../media/image209.png"/><Relationship Id="rId284" Type="http://schemas.openxmlformats.org/officeDocument/2006/relationships/image" Target="../media/image230.png"/><Relationship Id="rId491" Type="http://schemas.openxmlformats.org/officeDocument/2006/relationships/image" Target="../media/image656.svg"/><Relationship Id="rId505" Type="http://schemas.openxmlformats.org/officeDocument/2006/relationships/image" Target="../media/image670.svg"/><Relationship Id="rId712" Type="http://schemas.openxmlformats.org/officeDocument/2006/relationships/image" Target="../media/image444.png"/><Relationship Id="rId37" Type="http://schemas.openxmlformats.org/officeDocument/2006/relationships/image" Target="../media/image202.svg"/><Relationship Id="rId79" Type="http://schemas.openxmlformats.org/officeDocument/2006/relationships/image" Target="../media/image244.svg"/><Relationship Id="rId102" Type="http://schemas.openxmlformats.org/officeDocument/2006/relationships/image" Target="../media/image139.png"/><Relationship Id="rId144" Type="http://schemas.openxmlformats.org/officeDocument/2006/relationships/image" Target="../media/image160.png"/><Relationship Id="rId547" Type="http://schemas.openxmlformats.org/officeDocument/2006/relationships/image" Target="../media/image712.svg"/><Relationship Id="rId589" Type="http://schemas.openxmlformats.org/officeDocument/2006/relationships/image" Target="../media/image754.svg"/><Relationship Id="rId90" Type="http://schemas.openxmlformats.org/officeDocument/2006/relationships/image" Target="../media/image133.png"/><Relationship Id="rId186" Type="http://schemas.openxmlformats.org/officeDocument/2006/relationships/image" Target="../media/image181.png"/><Relationship Id="rId351" Type="http://schemas.openxmlformats.org/officeDocument/2006/relationships/image" Target="../media/image516.svg"/><Relationship Id="rId393" Type="http://schemas.openxmlformats.org/officeDocument/2006/relationships/image" Target="../media/image558.svg"/><Relationship Id="rId407" Type="http://schemas.openxmlformats.org/officeDocument/2006/relationships/image" Target="../media/image572.svg"/><Relationship Id="rId449" Type="http://schemas.openxmlformats.org/officeDocument/2006/relationships/image" Target="../media/image614.svg"/><Relationship Id="rId614" Type="http://schemas.openxmlformats.org/officeDocument/2006/relationships/image" Target="../media/image395.png"/><Relationship Id="rId656" Type="http://schemas.openxmlformats.org/officeDocument/2006/relationships/image" Target="../media/image416.png"/><Relationship Id="rId211" Type="http://schemas.openxmlformats.org/officeDocument/2006/relationships/image" Target="../media/image376.svg"/><Relationship Id="rId253" Type="http://schemas.openxmlformats.org/officeDocument/2006/relationships/image" Target="../media/image418.svg"/><Relationship Id="rId295" Type="http://schemas.openxmlformats.org/officeDocument/2006/relationships/image" Target="../media/image460.svg"/><Relationship Id="rId309" Type="http://schemas.openxmlformats.org/officeDocument/2006/relationships/image" Target="../media/image474.svg"/><Relationship Id="rId460" Type="http://schemas.openxmlformats.org/officeDocument/2006/relationships/image" Target="../media/image318.png"/><Relationship Id="rId516" Type="http://schemas.openxmlformats.org/officeDocument/2006/relationships/image" Target="../media/image346.png"/><Relationship Id="rId698" Type="http://schemas.openxmlformats.org/officeDocument/2006/relationships/image" Target="../media/image437.png"/><Relationship Id="rId48" Type="http://schemas.openxmlformats.org/officeDocument/2006/relationships/image" Target="../media/image112.png"/><Relationship Id="rId113" Type="http://schemas.openxmlformats.org/officeDocument/2006/relationships/image" Target="../media/image278.svg"/><Relationship Id="rId320" Type="http://schemas.openxmlformats.org/officeDocument/2006/relationships/image" Target="../media/image248.png"/><Relationship Id="rId558" Type="http://schemas.openxmlformats.org/officeDocument/2006/relationships/image" Target="../media/image367.png"/><Relationship Id="rId155" Type="http://schemas.openxmlformats.org/officeDocument/2006/relationships/image" Target="../media/image320.svg"/><Relationship Id="rId197" Type="http://schemas.openxmlformats.org/officeDocument/2006/relationships/image" Target="../media/image362.svg"/><Relationship Id="rId362" Type="http://schemas.openxmlformats.org/officeDocument/2006/relationships/image" Target="../media/image269.png"/><Relationship Id="rId418" Type="http://schemas.openxmlformats.org/officeDocument/2006/relationships/image" Target="../media/image297.png"/><Relationship Id="rId625" Type="http://schemas.openxmlformats.org/officeDocument/2006/relationships/image" Target="../media/image790.svg"/><Relationship Id="rId222" Type="http://schemas.openxmlformats.org/officeDocument/2006/relationships/image" Target="../media/image199.png"/><Relationship Id="rId264" Type="http://schemas.openxmlformats.org/officeDocument/2006/relationships/image" Target="../media/image220.png"/><Relationship Id="rId471" Type="http://schemas.openxmlformats.org/officeDocument/2006/relationships/image" Target="../media/image636.svg"/><Relationship Id="rId667" Type="http://schemas.openxmlformats.org/officeDocument/2006/relationships/image" Target="../media/image832.svg"/><Relationship Id="rId17" Type="http://schemas.openxmlformats.org/officeDocument/2006/relationships/image" Target="../media/image182.svg"/><Relationship Id="rId59" Type="http://schemas.openxmlformats.org/officeDocument/2006/relationships/image" Target="../media/image224.svg"/><Relationship Id="rId124" Type="http://schemas.openxmlformats.org/officeDocument/2006/relationships/image" Target="../media/image150.png"/><Relationship Id="rId527" Type="http://schemas.openxmlformats.org/officeDocument/2006/relationships/image" Target="../media/image692.svg"/><Relationship Id="rId569" Type="http://schemas.openxmlformats.org/officeDocument/2006/relationships/image" Target="../media/image734.svg"/><Relationship Id="rId70" Type="http://schemas.openxmlformats.org/officeDocument/2006/relationships/image" Target="../media/image123.png"/><Relationship Id="rId166" Type="http://schemas.openxmlformats.org/officeDocument/2006/relationships/image" Target="../media/image171.png"/><Relationship Id="rId331" Type="http://schemas.openxmlformats.org/officeDocument/2006/relationships/image" Target="../media/image496.svg"/><Relationship Id="rId373" Type="http://schemas.openxmlformats.org/officeDocument/2006/relationships/image" Target="../media/image538.svg"/><Relationship Id="rId429" Type="http://schemas.openxmlformats.org/officeDocument/2006/relationships/image" Target="../media/image594.svg"/><Relationship Id="rId580" Type="http://schemas.openxmlformats.org/officeDocument/2006/relationships/image" Target="../media/image378.png"/><Relationship Id="rId636" Type="http://schemas.openxmlformats.org/officeDocument/2006/relationships/image" Target="../media/image406.png"/><Relationship Id="rId1" Type="http://schemas.openxmlformats.org/officeDocument/2006/relationships/slideLayout" Target="../slideLayouts/slideLayout1.xml"/><Relationship Id="rId233" Type="http://schemas.openxmlformats.org/officeDocument/2006/relationships/image" Target="../media/image398.svg"/><Relationship Id="rId440" Type="http://schemas.openxmlformats.org/officeDocument/2006/relationships/image" Target="../media/image308.png"/><Relationship Id="rId678" Type="http://schemas.openxmlformats.org/officeDocument/2006/relationships/image" Target="../media/image427.png"/><Relationship Id="rId28" Type="http://schemas.openxmlformats.org/officeDocument/2006/relationships/image" Target="../media/image102.png"/><Relationship Id="rId275" Type="http://schemas.openxmlformats.org/officeDocument/2006/relationships/image" Target="../media/image440.svg"/><Relationship Id="rId300" Type="http://schemas.openxmlformats.org/officeDocument/2006/relationships/image" Target="../media/image238.png"/><Relationship Id="rId482" Type="http://schemas.openxmlformats.org/officeDocument/2006/relationships/image" Target="../media/image329.png"/><Relationship Id="rId538" Type="http://schemas.openxmlformats.org/officeDocument/2006/relationships/image" Target="../media/image357.png"/><Relationship Id="rId703" Type="http://schemas.openxmlformats.org/officeDocument/2006/relationships/image" Target="../media/image868.svg"/><Relationship Id="rId81" Type="http://schemas.openxmlformats.org/officeDocument/2006/relationships/image" Target="../media/image246.svg"/><Relationship Id="rId135" Type="http://schemas.openxmlformats.org/officeDocument/2006/relationships/image" Target="../media/image300.svg"/><Relationship Id="rId177" Type="http://schemas.openxmlformats.org/officeDocument/2006/relationships/image" Target="../media/image342.svg"/><Relationship Id="rId342" Type="http://schemas.openxmlformats.org/officeDocument/2006/relationships/image" Target="../media/image259.png"/><Relationship Id="rId384" Type="http://schemas.openxmlformats.org/officeDocument/2006/relationships/image" Target="../media/image280.png"/><Relationship Id="rId591" Type="http://schemas.openxmlformats.org/officeDocument/2006/relationships/image" Target="../media/image756.svg"/><Relationship Id="rId605" Type="http://schemas.openxmlformats.org/officeDocument/2006/relationships/image" Target="../media/image770.svg"/><Relationship Id="rId202" Type="http://schemas.openxmlformats.org/officeDocument/2006/relationships/image" Target="../media/image189.png"/><Relationship Id="rId244" Type="http://schemas.openxmlformats.org/officeDocument/2006/relationships/image" Target="../media/image210.png"/><Relationship Id="rId647" Type="http://schemas.openxmlformats.org/officeDocument/2006/relationships/image" Target="../media/image812.svg"/><Relationship Id="rId689" Type="http://schemas.openxmlformats.org/officeDocument/2006/relationships/image" Target="../media/image854.svg"/><Relationship Id="rId39" Type="http://schemas.openxmlformats.org/officeDocument/2006/relationships/image" Target="../media/image204.svg"/><Relationship Id="rId286" Type="http://schemas.openxmlformats.org/officeDocument/2006/relationships/image" Target="../media/image231.png"/><Relationship Id="rId451" Type="http://schemas.openxmlformats.org/officeDocument/2006/relationships/image" Target="../media/image616.svg"/><Relationship Id="rId493" Type="http://schemas.openxmlformats.org/officeDocument/2006/relationships/image" Target="../media/image658.svg"/><Relationship Id="rId507" Type="http://schemas.openxmlformats.org/officeDocument/2006/relationships/image" Target="../media/image672.svg"/><Relationship Id="rId549" Type="http://schemas.openxmlformats.org/officeDocument/2006/relationships/image" Target="../media/image714.svg"/><Relationship Id="rId714" Type="http://schemas.openxmlformats.org/officeDocument/2006/relationships/image" Target="../media/image445.png"/><Relationship Id="rId50" Type="http://schemas.openxmlformats.org/officeDocument/2006/relationships/image" Target="../media/image113.png"/><Relationship Id="rId104" Type="http://schemas.openxmlformats.org/officeDocument/2006/relationships/image" Target="../media/image140.png"/><Relationship Id="rId146" Type="http://schemas.openxmlformats.org/officeDocument/2006/relationships/image" Target="../media/image161.png"/><Relationship Id="rId188" Type="http://schemas.openxmlformats.org/officeDocument/2006/relationships/image" Target="../media/image182.png"/><Relationship Id="rId311" Type="http://schemas.openxmlformats.org/officeDocument/2006/relationships/image" Target="../media/image476.svg"/><Relationship Id="rId353" Type="http://schemas.openxmlformats.org/officeDocument/2006/relationships/image" Target="../media/image518.svg"/><Relationship Id="rId395" Type="http://schemas.openxmlformats.org/officeDocument/2006/relationships/image" Target="../media/image560.svg"/><Relationship Id="rId409" Type="http://schemas.openxmlformats.org/officeDocument/2006/relationships/image" Target="../media/image574.svg"/><Relationship Id="rId560" Type="http://schemas.openxmlformats.org/officeDocument/2006/relationships/image" Target="../media/image368.png"/><Relationship Id="rId92" Type="http://schemas.openxmlformats.org/officeDocument/2006/relationships/image" Target="../media/image134.png"/><Relationship Id="rId213" Type="http://schemas.openxmlformats.org/officeDocument/2006/relationships/image" Target="../media/image378.svg"/><Relationship Id="rId420" Type="http://schemas.openxmlformats.org/officeDocument/2006/relationships/image" Target="../media/image298.png"/><Relationship Id="rId616" Type="http://schemas.openxmlformats.org/officeDocument/2006/relationships/image" Target="../media/image396.png"/><Relationship Id="rId658" Type="http://schemas.openxmlformats.org/officeDocument/2006/relationships/image" Target="../media/image417.png"/><Relationship Id="rId255" Type="http://schemas.openxmlformats.org/officeDocument/2006/relationships/image" Target="../media/image420.svg"/><Relationship Id="rId297" Type="http://schemas.openxmlformats.org/officeDocument/2006/relationships/image" Target="../media/image462.svg"/><Relationship Id="rId462" Type="http://schemas.openxmlformats.org/officeDocument/2006/relationships/image" Target="../media/image319.png"/><Relationship Id="rId518" Type="http://schemas.openxmlformats.org/officeDocument/2006/relationships/image" Target="../media/image347.png"/><Relationship Id="rId115" Type="http://schemas.openxmlformats.org/officeDocument/2006/relationships/image" Target="../media/image280.svg"/><Relationship Id="rId157" Type="http://schemas.openxmlformats.org/officeDocument/2006/relationships/image" Target="../media/image322.svg"/><Relationship Id="rId322" Type="http://schemas.openxmlformats.org/officeDocument/2006/relationships/image" Target="../media/image249.png"/><Relationship Id="rId364" Type="http://schemas.openxmlformats.org/officeDocument/2006/relationships/image" Target="../media/image270.png"/><Relationship Id="rId61" Type="http://schemas.openxmlformats.org/officeDocument/2006/relationships/image" Target="../media/image226.svg"/><Relationship Id="rId199" Type="http://schemas.openxmlformats.org/officeDocument/2006/relationships/image" Target="../media/image364.svg"/><Relationship Id="rId571" Type="http://schemas.openxmlformats.org/officeDocument/2006/relationships/image" Target="../media/image736.svg"/><Relationship Id="rId627" Type="http://schemas.openxmlformats.org/officeDocument/2006/relationships/image" Target="../media/image792.svg"/><Relationship Id="rId669" Type="http://schemas.openxmlformats.org/officeDocument/2006/relationships/image" Target="../media/image834.svg"/><Relationship Id="rId19" Type="http://schemas.openxmlformats.org/officeDocument/2006/relationships/image" Target="../media/image184.svg"/><Relationship Id="rId224" Type="http://schemas.openxmlformats.org/officeDocument/2006/relationships/image" Target="../media/image200.png"/><Relationship Id="rId266" Type="http://schemas.openxmlformats.org/officeDocument/2006/relationships/image" Target="../media/image221.png"/><Relationship Id="rId431" Type="http://schemas.openxmlformats.org/officeDocument/2006/relationships/image" Target="../media/image596.svg"/><Relationship Id="rId473" Type="http://schemas.openxmlformats.org/officeDocument/2006/relationships/image" Target="../media/image638.svg"/><Relationship Id="rId529" Type="http://schemas.openxmlformats.org/officeDocument/2006/relationships/image" Target="../media/image694.svg"/><Relationship Id="rId680" Type="http://schemas.openxmlformats.org/officeDocument/2006/relationships/image" Target="../media/image428.png"/><Relationship Id="rId30" Type="http://schemas.openxmlformats.org/officeDocument/2006/relationships/image" Target="../media/image103.png"/><Relationship Id="rId126" Type="http://schemas.openxmlformats.org/officeDocument/2006/relationships/image" Target="../media/image151.png"/><Relationship Id="rId168" Type="http://schemas.openxmlformats.org/officeDocument/2006/relationships/image" Target="../media/image172.png"/><Relationship Id="rId333" Type="http://schemas.openxmlformats.org/officeDocument/2006/relationships/image" Target="../media/image498.svg"/><Relationship Id="rId540" Type="http://schemas.openxmlformats.org/officeDocument/2006/relationships/image" Target="../media/image35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2.svg"/><Relationship Id="rId13" Type="http://schemas.openxmlformats.org/officeDocument/2006/relationships/image" Target="../media/image56.png"/><Relationship Id="rId18" Type="http://schemas.openxmlformats.org/officeDocument/2006/relationships/image" Target="../media/image112.svg"/><Relationship Id="rId26" Type="http://schemas.openxmlformats.org/officeDocument/2006/relationships/image" Target="../media/image116.svg"/><Relationship Id="rId3" Type="http://schemas.openxmlformats.org/officeDocument/2006/relationships/image" Target="../media/image51.png"/><Relationship Id="rId21" Type="http://schemas.openxmlformats.org/officeDocument/2006/relationships/image" Target="../media/image60.png"/><Relationship Id="rId7" Type="http://schemas.openxmlformats.org/officeDocument/2006/relationships/image" Target="../media/image53.png"/><Relationship Id="rId12" Type="http://schemas.openxmlformats.org/officeDocument/2006/relationships/image" Target="../media/image106.svg"/><Relationship Id="rId17" Type="http://schemas.openxmlformats.org/officeDocument/2006/relationships/image" Target="../media/image58.pn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10.svg"/><Relationship Id="rId20" Type="http://schemas.openxmlformats.org/officeDocument/2006/relationships/image" Target="../media/image114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0.svg"/><Relationship Id="rId11" Type="http://schemas.openxmlformats.org/officeDocument/2006/relationships/image" Target="../media/image55.png"/><Relationship Id="rId24" Type="http://schemas.openxmlformats.org/officeDocument/2006/relationships/image" Target="../media/image116.svg"/><Relationship Id="rId5" Type="http://schemas.openxmlformats.org/officeDocument/2006/relationships/image" Target="../media/image52.png"/><Relationship Id="rId15" Type="http://schemas.openxmlformats.org/officeDocument/2006/relationships/image" Target="../media/image57.png"/><Relationship Id="rId23" Type="http://schemas.openxmlformats.org/officeDocument/2006/relationships/image" Target="../media/image108.svg"/><Relationship Id="rId10" Type="http://schemas.openxmlformats.org/officeDocument/2006/relationships/image" Target="../media/image104.svg"/><Relationship Id="rId19" Type="http://schemas.openxmlformats.org/officeDocument/2006/relationships/image" Target="../media/image59.png"/><Relationship Id="rId4" Type="http://schemas.openxmlformats.org/officeDocument/2006/relationships/image" Target="../media/image98.svg"/><Relationship Id="rId9" Type="http://schemas.openxmlformats.org/officeDocument/2006/relationships/image" Target="../media/image54.png"/><Relationship Id="rId14" Type="http://schemas.openxmlformats.org/officeDocument/2006/relationships/image" Target="../media/image108.svg"/><Relationship Id="rId22" Type="http://schemas.openxmlformats.org/officeDocument/2006/relationships/image" Target="../media/image116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8.svg"/><Relationship Id="rId3" Type="http://schemas.openxmlformats.org/officeDocument/2006/relationships/image" Target="../media/image61.png"/><Relationship Id="rId7" Type="http://schemas.openxmlformats.org/officeDocument/2006/relationships/image" Target="../media/image118.sv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0.svg"/><Relationship Id="rId11" Type="http://schemas.openxmlformats.org/officeDocument/2006/relationships/image" Target="../media/image63.png"/><Relationship Id="rId5" Type="http://schemas.openxmlformats.org/officeDocument/2006/relationships/image" Target="../media/image62.png"/><Relationship Id="rId10" Type="http://schemas.openxmlformats.org/officeDocument/2006/relationships/image" Target="../media/image118.svg"/><Relationship Id="rId4" Type="http://schemas.openxmlformats.org/officeDocument/2006/relationships/image" Target="../media/image118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7.svg"/><Relationship Id="rId13" Type="http://schemas.openxmlformats.org/officeDocument/2006/relationships/image" Target="../media/image62.png"/><Relationship Id="rId18" Type="http://schemas.openxmlformats.org/officeDocument/2006/relationships/image" Target="../media/image131.svg"/><Relationship Id="rId3" Type="http://schemas.openxmlformats.org/officeDocument/2006/relationships/image" Target="../media/image64.png"/><Relationship Id="rId7" Type="http://schemas.openxmlformats.org/officeDocument/2006/relationships/image" Target="../media/image66.png"/><Relationship Id="rId12" Type="http://schemas.openxmlformats.org/officeDocument/2006/relationships/image" Target="../media/image131.svg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131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5.svg"/><Relationship Id="rId11" Type="http://schemas.openxmlformats.org/officeDocument/2006/relationships/image" Target="../media/image68.png"/><Relationship Id="rId5" Type="http://schemas.openxmlformats.org/officeDocument/2006/relationships/image" Target="../media/image65.png"/><Relationship Id="rId15" Type="http://schemas.openxmlformats.org/officeDocument/2006/relationships/image" Target="../media/image131.svg"/><Relationship Id="rId10" Type="http://schemas.openxmlformats.org/officeDocument/2006/relationships/image" Target="../media/image129.svg"/><Relationship Id="rId4" Type="http://schemas.openxmlformats.org/officeDocument/2006/relationships/image" Target="../media/image123.svg"/><Relationship Id="rId9" Type="http://schemas.openxmlformats.org/officeDocument/2006/relationships/image" Target="../media/image67.png"/><Relationship Id="rId14" Type="http://schemas.openxmlformats.org/officeDocument/2006/relationships/image" Target="../media/image120.sv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8.svg"/><Relationship Id="rId3" Type="http://schemas.openxmlformats.org/officeDocument/2006/relationships/image" Target="../media/image61.png"/><Relationship Id="rId7" Type="http://schemas.openxmlformats.org/officeDocument/2006/relationships/image" Target="../media/image118.sv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0.svg"/><Relationship Id="rId11" Type="http://schemas.openxmlformats.org/officeDocument/2006/relationships/image" Target="../media/image63.png"/><Relationship Id="rId5" Type="http://schemas.openxmlformats.org/officeDocument/2006/relationships/image" Target="../media/image62.png"/><Relationship Id="rId10" Type="http://schemas.openxmlformats.org/officeDocument/2006/relationships/image" Target="../media/image118.svg"/><Relationship Id="rId4" Type="http://schemas.openxmlformats.org/officeDocument/2006/relationships/image" Target="../media/image118.sv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7.svg"/><Relationship Id="rId13" Type="http://schemas.openxmlformats.org/officeDocument/2006/relationships/image" Target="../media/image74.png"/><Relationship Id="rId18" Type="http://schemas.openxmlformats.org/officeDocument/2006/relationships/image" Target="../media/image147.svg"/><Relationship Id="rId26" Type="http://schemas.openxmlformats.org/officeDocument/2006/relationships/image" Target="../media/image149.svg"/><Relationship Id="rId3" Type="http://schemas.openxmlformats.org/officeDocument/2006/relationships/image" Target="../media/image69.png"/><Relationship Id="rId21" Type="http://schemas.openxmlformats.org/officeDocument/2006/relationships/image" Target="../media/image62.png"/><Relationship Id="rId7" Type="http://schemas.openxmlformats.org/officeDocument/2006/relationships/image" Target="../media/image71.png"/><Relationship Id="rId12" Type="http://schemas.openxmlformats.org/officeDocument/2006/relationships/image" Target="../media/image141.svg"/><Relationship Id="rId17" Type="http://schemas.openxmlformats.org/officeDocument/2006/relationships/image" Target="../media/image76.png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145.svg"/><Relationship Id="rId20" Type="http://schemas.openxmlformats.org/officeDocument/2006/relationships/image" Target="../media/image149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5.svg"/><Relationship Id="rId11" Type="http://schemas.openxmlformats.org/officeDocument/2006/relationships/image" Target="../media/image73.png"/><Relationship Id="rId24" Type="http://schemas.openxmlformats.org/officeDocument/2006/relationships/image" Target="../media/image149.svg"/><Relationship Id="rId5" Type="http://schemas.openxmlformats.org/officeDocument/2006/relationships/image" Target="../media/image70.png"/><Relationship Id="rId15" Type="http://schemas.openxmlformats.org/officeDocument/2006/relationships/image" Target="../media/image75.png"/><Relationship Id="rId23" Type="http://schemas.openxmlformats.org/officeDocument/2006/relationships/image" Target="../media/image149.svg"/><Relationship Id="rId10" Type="http://schemas.openxmlformats.org/officeDocument/2006/relationships/image" Target="../media/image139.svg"/><Relationship Id="rId19" Type="http://schemas.openxmlformats.org/officeDocument/2006/relationships/image" Target="../media/image68.png"/><Relationship Id="rId4" Type="http://schemas.openxmlformats.org/officeDocument/2006/relationships/image" Target="../media/image133.svg"/><Relationship Id="rId9" Type="http://schemas.openxmlformats.org/officeDocument/2006/relationships/image" Target="../media/image72.png"/><Relationship Id="rId14" Type="http://schemas.openxmlformats.org/officeDocument/2006/relationships/image" Target="../media/image143.svg"/><Relationship Id="rId22" Type="http://schemas.openxmlformats.org/officeDocument/2006/relationships/image" Target="../media/image120.sv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1.svg"/><Relationship Id="rId3" Type="http://schemas.openxmlformats.org/officeDocument/2006/relationships/image" Target="../media/image61.png"/><Relationship Id="rId7" Type="http://schemas.openxmlformats.org/officeDocument/2006/relationships/image" Target="../media/image151.sv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0.svg"/><Relationship Id="rId11" Type="http://schemas.openxmlformats.org/officeDocument/2006/relationships/image" Target="../media/image77.png"/><Relationship Id="rId5" Type="http://schemas.openxmlformats.org/officeDocument/2006/relationships/image" Target="../media/image62.png"/><Relationship Id="rId10" Type="http://schemas.openxmlformats.org/officeDocument/2006/relationships/image" Target="../media/image151.svg"/><Relationship Id="rId4" Type="http://schemas.openxmlformats.org/officeDocument/2006/relationships/image" Target="../media/image151.sv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8.svg"/><Relationship Id="rId3" Type="http://schemas.openxmlformats.org/officeDocument/2006/relationships/image" Target="../media/image78.png"/><Relationship Id="rId7" Type="http://schemas.openxmlformats.org/officeDocument/2006/relationships/image" Target="../media/image8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6.svg"/><Relationship Id="rId11" Type="http://schemas.openxmlformats.org/officeDocument/2006/relationships/image" Target="../media/image82.png"/><Relationship Id="rId5" Type="http://schemas.openxmlformats.org/officeDocument/2006/relationships/image" Target="../media/image79.png"/><Relationship Id="rId10" Type="http://schemas.openxmlformats.org/officeDocument/2006/relationships/image" Target="../media/image160.svg"/><Relationship Id="rId4" Type="http://schemas.openxmlformats.org/officeDocument/2006/relationships/image" Target="../media/image154.svg"/><Relationship Id="rId9" Type="http://schemas.openxmlformats.org/officeDocument/2006/relationships/image" Target="../media/image8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1C2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0"/>
          <p:cNvSpPr/>
          <p:nvPr/>
        </p:nvSpPr>
        <p:spPr>
          <a:xfrm>
            <a:off x="2197440" y="5956200"/>
            <a:ext cx="17222760" cy="4063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9601"/>
              </a:lnSpc>
              <a:tabLst>
                <a:tab pos="0" algn="l"/>
              </a:tabLst>
            </a:pPr>
            <a:r>
              <a:rPr lang="en-US" sz="960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Фонд микрофинансирования</a:t>
            </a:r>
            <a:endParaRPr lang="ru-RU" sz="9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9601"/>
              </a:lnSpc>
              <a:tabLst>
                <a:tab pos="0" algn="l"/>
              </a:tabLst>
            </a:pPr>
            <a:r>
              <a:rPr lang="ru-RU" sz="960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К</a:t>
            </a:r>
            <a:r>
              <a:rPr lang="en-US" sz="960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раснодарского края</a:t>
            </a:r>
            <a:endParaRPr lang="ru-RU" sz="9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9" name="Image 0" descr=" "/>
          <p:cNvPicPr/>
          <p:nvPr/>
        </p:nvPicPr>
        <p:blipFill>
          <a:blip r:embed="rId3" cstate="print"/>
          <a:stretch/>
        </p:blipFill>
        <p:spPr>
          <a:xfrm>
            <a:off x="75960" y="0"/>
            <a:ext cx="12792240" cy="5340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" name="Image 1" descr=" "/>
          <p:cNvPicPr/>
          <p:nvPr/>
        </p:nvPicPr>
        <p:blipFill>
          <a:blip r:embed="rId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"/>
              </a:ext>
            </a:extLst>
          </a:blip>
          <a:stretch/>
        </p:blipFill>
        <p:spPr>
          <a:xfrm>
            <a:off x="0" y="2209680"/>
            <a:ext cx="8090280" cy="2133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1" name="Image 2" descr=" "/>
          <p:cNvPicPr/>
          <p:nvPr/>
        </p:nvPicPr>
        <p:blipFill>
          <a:blip r:embed="rId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7"/>
              </a:ext>
            </a:extLst>
          </a:blip>
          <a:stretch/>
        </p:blipFill>
        <p:spPr>
          <a:xfrm>
            <a:off x="2197440" y="2904480"/>
            <a:ext cx="1051560" cy="856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" name="Image 3" descr=" "/>
          <p:cNvPicPr/>
          <p:nvPr/>
        </p:nvPicPr>
        <p:blipFill>
          <a:blip r:embed="rId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9"/>
              </a:ext>
            </a:extLst>
          </a:blip>
          <a:stretch/>
        </p:blipFill>
        <p:spPr>
          <a:xfrm>
            <a:off x="2197440" y="2708280"/>
            <a:ext cx="962640" cy="604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" name="Image 4" descr=" "/>
          <p:cNvPicPr/>
          <p:nvPr/>
        </p:nvPicPr>
        <p:blipFill>
          <a:blip r:embed="rId1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1"/>
              </a:ext>
            </a:extLst>
          </a:blip>
          <a:stretch/>
        </p:blipFill>
        <p:spPr>
          <a:xfrm>
            <a:off x="2197440" y="2734200"/>
            <a:ext cx="1051560" cy="761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" name="Image 5" descr=" "/>
          <p:cNvPicPr/>
          <p:nvPr/>
        </p:nvPicPr>
        <p:blipFill>
          <a:blip r:embed="rId1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3"/>
              </a:ext>
            </a:extLst>
          </a:blip>
          <a:stretch/>
        </p:blipFill>
        <p:spPr>
          <a:xfrm>
            <a:off x="3560760" y="2927880"/>
            <a:ext cx="21636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" name="Image 6" descr=" "/>
          <p:cNvPicPr/>
          <p:nvPr/>
        </p:nvPicPr>
        <p:blipFill>
          <a:blip r:embed="rId1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5"/>
              </a:ext>
            </a:extLst>
          </a:blip>
          <a:stretch/>
        </p:blipFill>
        <p:spPr>
          <a:xfrm>
            <a:off x="3798000" y="2925720"/>
            <a:ext cx="182520" cy="182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" name="Image 7" descr=" "/>
          <p:cNvPicPr/>
          <p:nvPr/>
        </p:nvPicPr>
        <p:blipFill>
          <a:blip r:embed="rId1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7"/>
              </a:ext>
            </a:extLst>
          </a:blip>
          <a:stretch/>
        </p:blipFill>
        <p:spPr>
          <a:xfrm>
            <a:off x="4006440" y="2927880"/>
            <a:ext cx="15912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" name="Image 8" descr=" "/>
          <p:cNvPicPr/>
          <p:nvPr/>
        </p:nvPicPr>
        <p:blipFill>
          <a:blip r:embed="rId1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9"/>
              </a:ext>
            </a:extLst>
          </a:blip>
          <a:stretch/>
        </p:blipFill>
        <p:spPr>
          <a:xfrm>
            <a:off x="4179600" y="2925720"/>
            <a:ext cx="206640" cy="180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" name="Image 9" descr=" "/>
          <p:cNvPicPr/>
          <p:nvPr/>
        </p:nvPicPr>
        <p:blipFill>
          <a:blip r:embed="rId2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1"/>
              </a:ext>
            </a:extLst>
          </a:blip>
          <a:stretch/>
        </p:blipFill>
        <p:spPr>
          <a:xfrm>
            <a:off x="3565800" y="3214080"/>
            <a:ext cx="221040" cy="181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9" name="Image 10" descr=" "/>
          <p:cNvPicPr/>
          <p:nvPr/>
        </p:nvPicPr>
        <p:blipFill>
          <a:blip r:embed="rId2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3"/>
              </a:ext>
            </a:extLst>
          </a:blip>
          <a:stretch/>
        </p:blipFill>
        <p:spPr>
          <a:xfrm>
            <a:off x="3818520" y="3213720"/>
            <a:ext cx="168840" cy="181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" name="Image 11" descr=" "/>
          <p:cNvPicPr/>
          <p:nvPr/>
        </p:nvPicPr>
        <p:blipFill>
          <a:blip r:embed="rId2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5"/>
              </a:ext>
            </a:extLst>
          </a:blip>
          <a:stretch/>
        </p:blipFill>
        <p:spPr>
          <a:xfrm>
            <a:off x="4018680" y="3215880"/>
            <a:ext cx="170280" cy="178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" name="Image 12" descr=" "/>
          <p:cNvPicPr/>
          <p:nvPr/>
        </p:nvPicPr>
        <p:blipFill>
          <a:blip r:embed="rId2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7"/>
              </a:ext>
            </a:extLst>
          </a:blip>
          <a:stretch/>
        </p:blipFill>
        <p:spPr>
          <a:xfrm>
            <a:off x="4197240" y="3215880"/>
            <a:ext cx="15948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" name="Image 13" descr=" "/>
          <p:cNvPicPr/>
          <p:nvPr/>
        </p:nvPicPr>
        <p:blipFill>
          <a:blip r:embed="rId2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9"/>
              </a:ext>
            </a:extLst>
          </a:blip>
          <a:stretch/>
        </p:blipFill>
        <p:spPr>
          <a:xfrm>
            <a:off x="4377600" y="3214080"/>
            <a:ext cx="182520" cy="182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" name="Image 14" descr=" "/>
          <p:cNvPicPr/>
          <p:nvPr/>
        </p:nvPicPr>
        <p:blipFill>
          <a:blip r:embed="rId3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1"/>
              </a:ext>
            </a:extLst>
          </a:blip>
          <a:stretch/>
        </p:blipFill>
        <p:spPr>
          <a:xfrm>
            <a:off x="4580640" y="3216240"/>
            <a:ext cx="21636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4" name="Image 15" descr=" "/>
          <p:cNvPicPr/>
          <p:nvPr/>
        </p:nvPicPr>
        <p:blipFill>
          <a:blip r:embed="rId3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3"/>
              </a:ext>
            </a:extLst>
          </a:blip>
          <a:stretch/>
        </p:blipFill>
        <p:spPr>
          <a:xfrm>
            <a:off x="4823280" y="3213720"/>
            <a:ext cx="169200" cy="181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" name="Image 16" descr=" "/>
          <p:cNvPicPr/>
          <p:nvPr/>
        </p:nvPicPr>
        <p:blipFill>
          <a:blip r:embed="rId3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5"/>
              </a:ext>
            </a:extLst>
          </a:blip>
          <a:stretch/>
        </p:blipFill>
        <p:spPr>
          <a:xfrm>
            <a:off x="5023800" y="3216240"/>
            <a:ext cx="159120" cy="177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" name="Image 17" descr=" "/>
          <p:cNvPicPr/>
          <p:nvPr/>
        </p:nvPicPr>
        <p:blipFill>
          <a:blip r:embed="rId3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7"/>
              </a:ext>
            </a:extLst>
          </a:blip>
          <a:stretch/>
        </p:blipFill>
        <p:spPr>
          <a:xfrm>
            <a:off x="5191200" y="3213720"/>
            <a:ext cx="191880" cy="180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7" name="Image 18" descr=" "/>
          <p:cNvPicPr/>
          <p:nvPr/>
        </p:nvPicPr>
        <p:blipFill>
          <a:blip r:embed="rId3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9"/>
              </a:ext>
            </a:extLst>
          </a:blip>
          <a:stretch/>
        </p:blipFill>
        <p:spPr>
          <a:xfrm>
            <a:off x="5391720" y="3216240"/>
            <a:ext cx="159480" cy="177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" name="Image 19" descr=" "/>
          <p:cNvPicPr/>
          <p:nvPr/>
        </p:nvPicPr>
        <p:blipFill>
          <a:blip r:embed="rId4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1"/>
              </a:ext>
            </a:extLst>
          </a:blip>
          <a:stretch/>
        </p:blipFill>
        <p:spPr>
          <a:xfrm>
            <a:off x="5577120" y="3215880"/>
            <a:ext cx="14976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" name="Image 20" descr=" "/>
          <p:cNvPicPr/>
          <p:nvPr/>
        </p:nvPicPr>
        <p:blipFill>
          <a:blip r:embed="rId4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3"/>
              </a:ext>
            </a:extLst>
          </a:blip>
          <a:stretch/>
        </p:blipFill>
        <p:spPr>
          <a:xfrm>
            <a:off x="5750640" y="3213720"/>
            <a:ext cx="168840" cy="181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0" name="Image 21" descr=" "/>
          <p:cNvPicPr/>
          <p:nvPr/>
        </p:nvPicPr>
        <p:blipFill>
          <a:blip r:embed="rId4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5"/>
              </a:ext>
            </a:extLst>
          </a:blip>
          <a:stretch/>
        </p:blipFill>
        <p:spPr>
          <a:xfrm>
            <a:off x="5950440" y="3215880"/>
            <a:ext cx="15948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" name="Image 22" descr=" "/>
          <p:cNvPicPr/>
          <p:nvPr/>
        </p:nvPicPr>
        <p:blipFill>
          <a:blip r:embed="rId4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7"/>
              </a:ext>
            </a:extLst>
          </a:blip>
          <a:stretch/>
        </p:blipFill>
        <p:spPr>
          <a:xfrm>
            <a:off x="6130800" y="3214080"/>
            <a:ext cx="182520" cy="182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2" name="Image 23" descr=" "/>
          <p:cNvPicPr/>
          <p:nvPr/>
        </p:nvPicPr>
        <p:blipFill>
          <a:blip r:embed="rId4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9"/>
              </a:ext>
            </a:extLst>
          </a:blip>
          <a:stretch/>
        </p:blipFill>
        <p:spPr>
          <a:xfrm>
            <a:off x="6338880" y="3216240"/>
            <a:ext cx="15804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" name="Image 24" descr=" "/>
          <p:cNvPicPr/>
          <p:nvPr/>
        </p:nvPicPr>
        <p:blipFill>
          <a:blip r:embed="rId5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1"/>
              </a:ext>
            </a:extLst>
          </a:blip>
          <a:stretch/>
        </p:blipFill>
        <p:spPr>
          <a:xfrm>
            <a:off x="6500520" y="3213720"/>
            <a:ext cx="191880" cy="180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" name="Image 25" descr=" "/>
          <p:cNvPicPr/>
          <p:nvPr/>
        </p:nvPicPr>
        <p:blipFill>
          <a:blip r:embed="rId5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3"/>
              </a:ext>
            </a:extLst>
          </a:blip>
          <a:stretch/>
        </p:blipFill>
        <p:spPr>
          <a:xfrm>
            <a:off x="6701040" y="3216240"/>
            <a:ext cx="159120" cy="177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5" name="Image 26" descr=" "/>
          <p:cNvPicPr/>
          <p:nvPr/>
        </p:nvPicPr>
        <p:blipFill>
          <a:blip r:embed="rId5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5"/>
              </a:ext>
            </a:extLst>
          </a:blip>
          <a:stretch/>
        </p:blipFill>
        <p:spPr>
          <a:xfrm>
            <a:off x="6891840" y="3213720"/>
            <a:ext cx="168840" cy="181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" name="Image 27" descr=" "/>
          <p:cNvPicPr/>
          <p:nvPr/>
        </p:nvPicPr>
        <p:blipFill>
          <a:blip r:embed="rId5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7"/>
              </a:ext>
            </a:extLst>
          </a:blip>
          <a:stretch/>
        </p:blipFill>
        <p:spPr>
          <a:xfrm>
            <a:off x="7085160" y="3216240"/>
            <a:ext cx="16452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" name="Image 28" descr=" "/>
          <p:cNvPicPr/>
          <p:nvPr/>
        </p:nvPicPr>
        <p:blipFill>
          <a:blip r:embed="rId5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9"/>
              </a:ext>
            </a:extLst>
          </a:blip>
          <a:stretch/>
        </p:blipFill>
        <p:spPr>
          <a:xfrm>
            <a:off x="3565800" y="3503520"/>
            <a:ext cx="16992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" name="Image 29" descr=" "/>
          <p:cNvPicPr/>
          <p:nvPr/>
        </p:nvPicPr>
        <p:blipFill>
          <a:blip r:embed="rId6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1"/>
              </a:ext>
            </a:extLst>
          </a:blip>
          <a:stretch/>
        </p:blipFill>
        <p:spPr>
          <a:xfrm>
            <a:off x="3744000" y="3503880"/>
            <a:ext cx="15948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" name="Image 30" descr=" "/>
          <p:cNvPicPr/>
          <p:nvPr/>
        </p:nvPicPr>
        <p:blipFill>
          <a:blip r:embed="rId6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3"/>
              </a:ext>
            </a:extLst>
          </a:blip>
          <a:stretch/>
        </p:blipFill>
        <p:spPr>
          <a:xfrm>
            <a:off x="3906360" y="3501360"/>
            <a:ext cx="192240" cy="180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" name="Image 31" descr=" "/>
          <p:cNvPicPr/>
          <p:nvPr/>
        </p:nvPicPr>
        <p:blipFill>
          <a:blip r:embed="rId6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5"/>
              </a:ext>
            </a:extLst>
          </a:blip>
          <a:stretch/>
        </p:blipFill>
        <p:spPr>
          <a:xfrm>
            <a:off x="4102200" y="3503520"/>
            <a:ext cx="14976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" name="Image 32" descr=" "/>
          <p:cNvPicPr/>
          <p:nvPr/>
        </p:nvPicPr>
        <p:blipFill>
          <a:blip r:embed="rId6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7"/>
              </a:ext>
            </a:extLst>
          </a:blip>
          <a:stretch/>
        </p:blipFill>
        <p:spPr>
          <a:xfrm>
            <a:off x="4275360" y="3503880"/>
            <a:ext cx="159120" cy="177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" name="Image 33" descr=" "/>
          <p:cNvPicPr/>
          <p:nvPr/>
        </p:nvPicPr>
        <p:blipFill>
          <a:blip r:embed="rId6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9"/>
              </a:ext>
            </a:extLst>
          </a:blip>
          <a:stretch/>
        </p:blipFill>
        <p:spPr>
          <a:xfrm>
            <a:off x="4460400" y="3502800"/>
            <a:ext cx="182520" cy="181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" name="Image 34" descr=" "/>
          <p:cNvPicPr/>
          <p:nvPr/>
        </p:nvPicPr>
        <p:blipFill>
          <a:blip r:embed="rId7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71"/>
              </a:ext>
            </a:extLst>
          </a:blip>
          <a:stretch/>
        </p:blipFill>
        <p:spPr>
          <a:xfrm>
            <a:off x="4651200" y="3501360"/>
            <a:ext cx="206640" cy="180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" name="Image 35" descr=" "/>
          <p:cNvPicPr/>
          <p:nvPr/>
        </p:nvPicPr>
        <p:blipFill>
          <a:blip r:embed="rId7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73"/>
              </a:ext>
            </a:extLst>
          </a:blip>
          <a:stretch/>
        </p:blipFill>
        <p:spPr>
          <a:xfrm>
            <a:off x="4848480" y="3501360"/>
            <a:ext cx="192240" cy="180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" name="Image 36" descr=" "/>
          <p:cNvPicPr/>
          <p:nvPr/>
        </p:nvPicPr>
        <p:blipFill>
          <a:blip r:embed="rId7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75"/>
              </a:ext>
            </a:extLst>
          </a:blip>
          <a:stretch/>
        </p:blipFill>
        <p:spPr>
          <a:xfrm>
            <a:off x="5049000" y="3503880"/>
            <a:ext cx="15912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" name="Image 37" descr=" "/>
          <p:cNvPicPr/>
          <p:nvPr/>
        </p:nvPicPr>
        <p:blipFill>
          <a:blip r:embed="rId7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77"/>
              </a:ext>
            </a:extLst>
          </a:blip>
          <a:stretch/>
        </p:blipFill>
        <p:spPr>
          <a:xfrm>
            <a:off x="5229000" y="3503520"/>
            <a:ext cx="15048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" name="Image 38" descr=" "/>
          <p:cNvPicPr/>
          <p:nvPr/>
        </p:nvPicPr>
        <p:blipFill>
          <a:blip r:embed="rId7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79"/>
              </a:ext>
            </a:extLst>
          </a:blip>
          <a:stretch/>
        </p:blipFill>
        <p:spPr>
          <a:xfrm>
            <a:off x="5402160" y="3503520"/>
            <a:ext cx="17028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" name="Image 39" descr=" "/>
          <p:cNvPicPr/>
          <p:nvPr/>
        </p:nvPicPr>
        <p:blipFill>
          <a:blip r:embed="rId8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81"/>
              </a:ext>
            </a:extLst>
          </a:blip>
          <a:stretch/>
        </p:blipFill>
        <p:spPr>
          <a:xfrm>
            <a:off x="5574960" y="3502800"/>
            <a:ext cx="182520" cy="181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" name="Image 40" descr=" "/>
          <p:cNvPicPr/>
          <p:nvPr/>
        </p:nvPicPr>
        <p:blipFill>
          <a:blip r:embed="rId8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83"/>
              </a:ext>
            </a:extLst>
          </a:blip>
          <a:stretch/>
        </p:blipFill>
        <p:spPr>
          <a:xfrm>
            <a:off x="5784480" y="3503160"/>
            <a:ext cx="142560" cy="178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" name="Image 41" descr=" "/>
          <p:cNvPicPr/>
          <p:nvPr/>
        </p:nvPicPr>
        <p:blipFill>
          <a:blip r:embed="rId8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85"/>
              </a:ext>
            </a:extLst>
          </a:blip>
          <a:stretch/>
        </p:blipFill>
        <p:spPr>
          <a:xfrm>
            <a:off x="5934240" y="3502800"/>
            <a:ext cx="182520" cy="181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" name="Image 42" descr=" "/>
          <p:cNvPicPr/>
          <p:nvPr/>
        </p:nvPicPr>
        <p:blipFill>
          <a:blip r:embed="rId8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87"/>
              </a:ext>
            </a:extLst>
          </a:blip>
          <a:stretch/>
        </p:blipFill>
        <p:spPr>
          <a:xfrm>
            <a:off x="6271200" y="3504960"/>
            <a:ext cx="16992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" name="Image 43" descr=" "/>
          <p:cNvPicPr/>
          <p:nvPr/>
        </p:nvPicPr>
        <p:blipFill>
          <a:blip r:embed="rId8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89"/>
              </a:ext>
            </a:extLst>
          </a:blip>
          <a:stretch/>
        </p:blipFill>
        <p:spPr>
          <a:xfrm>
            <a:off x="6449760" y="3504960"/>
            <a:ext cx="15912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" name="Image 44" descr=" "/>
          <p:cNvPicPr/>
          <p:nvPr/>
        </p:nvPicPr>
        <p:blipFill>
          <a:blip r:embed="rId9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91"/>
              </a:ext>
            </a:extLst>
          </a:blip>
          <a:stretch/>
        </p:blipFill>
        <p:spPr>
          <a:xfrm>
            <a:off x="6612120" y="3502800"/>
            <a:ext cx="192240" cy="180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" name="Image 45" descr=" "/>
          <p:cNvPicPr/>
          <p:nvPr/>
        </p:nvPicPr>
        <p:blipFill>
          <a:blip r:embed="rId9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93"/>
              </a:ext>
            </a:extLst>
          </a:blip>
          <a:stretch/>
        </p:blipFill>
        <p:spPr>
          <a:xfrm>
            <a:off x="6805800" y="3504960"/>
            <a:ext cx="16452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" name="Image 46" descr=" "/>
          <p:cNvPicPr/>
          <p:nvPr/>
        </p:nvPicPr>
        <p:blipFill>
          <a:blip r:embed="rId9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95"/>
              </a:ext>
            </a:extLst>
          </a:blip>
          <a:stretch/>
        </p:blipFill>
        <p:spPr>
          <a:xfrm>
            <a:off x="18468000" y="4915080"/>
            <a:ext cx="5422680" cy="5422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6" name="Image 47" descr=" "/>
          <p:cNvPicPr/>
          <p:nvPr/>
        </p:nvPicPr>
        <p:blipFill>
          <a:blip r:embed="rId96" cstate="print"/>
          <a:stretch/>
        </p:blipFill>
        <p:spPr>
          <a:xfrm>
            <a:off x="18583200" y="5760"/>
            <a:ext cx="5114880" cy="4130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7" name="Text 1"/>
          <p:cNvSpPr/>
          <p:nvPr/>
        </p:nvSpPr>
        <p:spPr>
          <a:xfrm>
            <a:off x="2286360" y="11264760"/>
            <a:ext cx="3530160" cy="659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3960"/>
              </a:lnSpc>
              <a:tabLst>
                <a:tab pos="0" algn="l"/>
              </a:tabLst>
            </a:pPr>
            <a:r>
              <a:rPr lang="en-US" sz="36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г. Краснодар</a:t>
            </a:r>
            <a:endParaRPr lang="ru-RU" sz="3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8" name="Text 2"/>
          <p:cNvSpPr/>
          <p:nvPr/>
        </p:nvSpPr>
        <p:spPr>
          <a:xfrm>
            <a:off x="21135600" y="11442600"/>
            <a:ext cx="1764720" cy="659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r" defTabSz="914400">
              <a:lnSpc>
                <a:spcPts val="3960"/>
              </a:lnSpc>
              <a:tabLst>
                <a:tab pos="0" algn="l"/>
              </a:tabLst>
            </a:pPr>
            <a:r>
              <a:rPr lang="en-US" sz="36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fmkk.ru</a:t>
            </a:r>
            <a:endParaRPr lang="ru-RU" sz="3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9" name="Shape 3"/>
          <p:cNvSpPr/>
          <p:nvPr/>
        </p:nvSpPr>
        <p:spPr>
          <a:xfrm>
            <a:off x="16270560" y="11264760"/>
            <a:ext cx="4673520" cy="862920"/>
          </a:xfrm>
          <a:prstGeom prst="roundRect">
            <a:avLst>
              <a:gd name="adj" fmla="val 21176"/>
            </a:avLst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Text 4"/>
          <p:cNvSpPr/>
          <p:nvPr/>
        </p:nvSpPr>
        <p:spPr>
          <a:xfrm>
            <a:off x="16405200" y="11444760"/>
            <a:ext cx="4305240" cy="659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960"/>
              </a:lnSpc>
              <a:tabLst>
                <a:tab pos="0" algn="l"/>
              </a:tabLst>
            </a:pPr>
            <a:r>
              <a:rPr lang="en-US" sz="3600" b="0" u="none" strike="noStrike">
                <a:solidFill>
                  <a:srgbClr val="444343"/>
                </a:solidFill>
                <a:effectLst/>
                <a:uFillTx/>
                <a:latin typeface="Mulish Bold"/>
                <a:ea typeface="Mulish Bold"/>
              </a:rPr>
              <a:t>+7(861) 298-08-08</a:t>
            </a:r>
            <a:endParaRPr lang="ru-RU" sz="3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E217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" name="Image 0" descr=" "/>
          <p:cNvPicPr/>
          <p:nvPr/>
        </p:nvPicPr>
        <p:blipFill>
          <a:blip r:embed="rId3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"/>
              </a:ext>
            </a:extLst>
          </a:blip>
          <a:stretch/>
        </p:blipFill>
        <p:spPr>
          <a:xfrm>
            <a:off x="9132480" y="4597560"/>
            <a:ext cx="7315560" cy="7314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28" name="Shape 0"/>
          <p:cNvSpPr/>
          <p:nvPr/>
        </p:nvSpPr>
        <p:spPr>
          <a:xfrm>
            <a:off x="1575000" y="5143680"/>
            <a:ext cx="9843120" cy="6158880"/>
          </a:xfrm>
          <a:prstGeom prst="roundRect">
            <a:avLst>
              <a:gd name="adj" fmla="val 4157"/>
            </a:avLst>
          </a:prstGeom>
          <a:solidFill>
            <a:srgbClr val="2E217E"/>
          </a:solidFill>
          <a:ln w="25400">
            <a:solidFill>
              <a:srgbClr val="ED1C24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9" name="Text 1"/>
          <p:cNvSpPr/>
          <p:nvPr/>
        </p:nvSpPr>
        <p:spPr>
          <a:xfrm>
            <a:off x="1575000" y="1574640"/>
            <a:ext cx="15453000" cy="1874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7200"/>
              </a:lnSpc>
              <a:tabLst>
                <a:tab pos="0" algn="l"/>
              </a:tabLst>
            </a:pPr>
            <a:r>
              <a:rPr lang="en-US" sz="8000" b="0" u="none" strike="noStrike">
                <a:solidFill>
                  <a:srgbClr val="ED1C24"/>
                </a:solidFill>
                <a:effectLst/>
                <a:uFillTx/>
                <a:latin typeface="Jost ExtraBold"/>
                <a:ea typeface="Jost ExtraBold"/>
              </a:rPr>
              <a:t>Способы подачи заявления </a:t>
            </a:r>
            <a:r>
              <a:rPr lang="en-US" sz="800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на получение займа</a:t>
            </a:r>
            <a:endParaRPr lang="ru-RU" sz="8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0" name="Text 2"/>
          <p:cNvSpPr/>
          <p:nvPr/>
        </p:nvSpPr>
        <p:spPr>
          <a:xfrm>
            <a:off x="2921400" y="5778360"/>
            <a:ext cx="8445960" cy="5282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Лично в офисе Фонда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 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Через любое МФЦ на территории Краснодарского края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 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С использованием сервиса Цифровая платформа МСП МСП.РФ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pos="0" algn="l"/>
              </a:tabLst>
            </a:pP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Через личный кабинет на региональном портале государственных услуг 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1" name="Shape 3"/>
          <p:cNvSpPr/>
          <p:nvPr/>
        </p:nvSpPr>
        <p:spPr>
          <a:xfrm>
            <a:off x="2235600" y="5956200"/>
            <a:ext cx="138960" cy="138960"/>
          </a:xfrm>
          <a:prstGeom prst="ellipse">
            <a:avLst/>
          </a:prstGeom>
          <a:solidFill>
            <a:srgbClr val="ED1C24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2" name="Shape 4"/>
          <p:cNvSpPr/>
          <p:nvPr/>
        </p:nvSpPr>
        <p:spPr>
          <a:xfrm>
            <a:off x="2235600" y="6730920"/>
            <a:ext cx="138960" cy="138960"/>
          </a:xfrm>
          <a:prstGeom prst="ellipse">
            <a:avLst/>
          </a:prstGeom>
          <a:solidFill>
            <a:srgbClr val="ED1C24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3" name="Shape 5"/>
          <p:cNvSpPr/>
          <p:nvPr/>
        </p:nvSpPr>
        <p:spPr>
          <a:xfrm>
            <a:off x="2235600" y="7873920"/>
            <a:ext cx="138960" cy="138960"/>
          </a:xfrm>
          <a:prstGeom prst="ellipse">
            <a:avLst/>
          </a:prstGeom>
          <a:solidFill>
            <a:srgbClr val="ED1C24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4" name="Shape 6"/>
          <p:cNvSpPr/>
          <p:nvPr/>
        </p:nvSpPr>
        <p:spPr>
          <a:xfrm>
            <a:off x="2235600" y="9321840"/>
            <a:ext cx="138960" cy="138960"/>
          </a:xfrm>
          <a:prstGeom prst="ellipse">
            <a:avLst/>
          </a:prstGeom>
          <a:solidFill>
            <a:srgbClr val="ED1C24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335" name="Image 1" descr=" "/>
          <p:cNvPicPr/>
          <p:nvPr/>
        </p:nvPicPr>
        <p:blipFill>
          <a:blip r:embed="rId5" cstate="print"/>
          <a:stretch/>
        </p:blipFill>
        <p:spPr>
          <a:xfrm>
            <a:off x="18364320" y="8229600"/>
            <a:ext cx="5489280" cy="5479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6" name="Image 2" descr=" "/>
          <p:cNvPicPr/>
          <p:nvPr/>
        </p:nvPicPr>
        <p:blipFill>
          <a:blip r:embed="rId6" cstate="print"/>
          <a:stretch/>
        </p:blipFill>
        <p:spPr>
          <a:xfrm>
            <a:off x="15953040" y="11125080"/>
            <a:ext cx="2416320" cy="2412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7" name="Image 3" descr=" "/>
          <p:cNvPicPr/>
          <p:nvPr/>
        </p:nvPicPr>
        <p:blipFill>
          <a:blip r:embed="rId7" cstate="print"/>
          <a:stretch/>
        </p:blipFill>
        <p:spPr>
          <a:xfrm>
            <a:off x="22025160" y="5880240"/>
            <a:ext cx="2357280" cy="2353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8" name="Image 4" descr=" "/>
          <p:cNvPicPr/>
          <p:nvPr/>
        </p:nvPicPr>
        <p:blipFill>
          <a:blip r:embed="rId8" cstate="print"/>
          <a:stretch/>
        </p:blipFill>
        <p:spPr>
          <a:xfrm>
            <a:off x="19268280" y="0"/>
            <a:ext cx="5114880" cy="369864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E217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9" name="Image 0" descr=" "/>
          <p:cNvPicPr/>
          <p:nvPr/>
        </p:nvPicPr>
        <p:blipFill>
          <a:blip r:embed="rId3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"/>
              </a:ext>
            </a:extLst>
          </a:blip>
          <a:stretch/>
        </p:blipFill>
        <p:spPr>
          <a:xfrm>
            <a:off x="0" y="9398160"/>
            <a:ext cx="5295960" cy="4317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0" name="Image 1" descr=" "/>
          <p:cNvPicPr/>
          <p:nvPr/>
        </p:nvPicPr>
        <p:blipFill>
          <a:blip r:embed="rId5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"/>
              </a:ext>
            </a:extLst>
          </a:blip>
          <a:stretch/>
        </p:blipFill>
        <p:spPr>
          <a:xfrm>
            <a:off x="0" y="10094760"/>
            <a:ext cx="4599360" cy="3620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1" name="Image 2" descr=" "/>
          <p:cNvPicPr/>
          <p:nvPr/>
        </p:nvPicPr>
        <p:blipFill>
          <a:blip r:embed="rId7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8"/>
              </a:ext>
            </a:extLst>
          </a:blip>
          <a:stretch/>
        </p:blipFill>
        <p:spPr>
          <a:xfrm>
            <a:off x="0" y="10727280"/>
            <a:ext cx="3957840" cy="2988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2" name="Image 3" descr=" "/>
          <p:cNvPicPr/>
          <p:nvPr/>
        </p:nvPicPr>
        <p:blipFill>
          <a:blip r:embed="rId9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0"/>
              </a:ext>
            </a:extLst>
          </a:blip>
          <a:stretch/>
        </p:blipFill>
        <p:spPr>
          <a:xfrm>
            <a:off x="0" y="11355120"/>
            <a:ext cx="3339000" cy="2360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3" name="Image 4" descr=" "/>
          <p:cNvPicPr/>
          <p:nvPr/>
        </p:nvPicPr>
        <p:blipFill>
          <a:blip r:embed="rId11" cstate="print"/>
          <a:stretch/>
        </p:blipFill>
        <p:spPr>
          <a:xfrm>
            <a:off x="0" y="0"/>
            <a:ext cx="4987800" cy="4105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4" name="Image 5" descr=" "/>
          <p:cNvPicPr/>
          <p:nvPr/>
        </p:nvPicPr>
        <p:blipFill>
          <a:blip r:embed="rId12" cstate="print"/>
          <a:stretch/>
        </p:blipFill>
        <p:spPr>
          <a:xfrm>
            <a:off x="18900000" y="8445600"/>
            <a:ext cx="5486400" cy="5269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45" name="Shape 0"/>
          <p:cNvSpPr/>
          <p:nvPr/>
        </p:nvSpPr>
        <p:spPr>
          <a:xfrm>
            <a:off x="4128120" y="3417480"/>
            <a:ext cx="16117560" cy="7936920"/>
          </a:xfrm>
          <a:prstGeom prst="roundRect">
            <a:avLst>
              <a:gd name="adj" fmla="val 3226"/>
            </a:avLst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6" name="Text 1"/>
          <p:cNvSpPr/>
          <p:nvPr/>
        </p:nvSpPr>
        <p:spPr>
          <a:xfrm>
            <a:off x="12053880" y="4572000"/>
            <a:ext cx="7683840" cy="6361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Адрес: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36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350911, г. Краснодар,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ул. Трамвайная , д. 2/6 , офис  50</a:t>
            </a:r>
            <a:r>
              <a:rPr lang="ru-RU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1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 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Подразделение: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36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352900, г. Армавир, ул. Ефремова, 270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 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Телефон: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36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(861) 298-08-08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 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Сайт: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36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www.fmkk.ru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 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E-mail: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36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fmkk2013@mail.ru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347" name="Image 6" descr=" "/>
          <p:cNvPicPr/>
          <p:nvPr/>
        </p:nvPicPr>
        <p:blipFill>
          <a:blip r:embed="rId13" cstate="print"/>
          <a:stretch/>
        </p:blipFill>
        <p:spPr>
          <a:xfrm>
            <a:off x="4572720" y="4102200"/>
            <a:ext cx="6832800" cy="6831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8" name="Image 7" descr=" "/>
          <p:cNvPicPr/>
          <p:nvPr/>
        </p:nvPicPr>
        <p:blipFill>
          <a:blip r:embed="rId1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5"/>
              </a:ext>
            </a:extLst>
          </a:blip>
          <a:stretch/>
        </p:blipFill>
        <p:spPr>
          <a:xfrm>
            <a:off x="6643440" y="4516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9" name="Image 8" descr=" "/>
          <p:cNvPicPr/>
          <p:nvPr/>
        </p:nvPicPr>
        <p:blipFill>
          <a:blip r:embed="rId1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7"/>
              </a:ext>
            </a:extLst>
          </a:blip>
          <a:stretch/>
        </p:blipFill>
        <p:spPr>
          <a:xfrm>
            <a:off x="6850440" y="4516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50" name="Image 9" descr=" "/>
          <p:cNvPicPr/>
          <p:nvPr/>
        </p:nvPicPr>
        <p:blipFill>
          <a:blip r:embed="rId1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9"/>
              </a:ext>
            </a:extLst>
          </a:blip>
          <a:stretch/>
        </p:blipFill>
        <p:spPr>
          <a:xfrm>
            <a:off x="7057440" y="4516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51" name="Image 10" descr=" "/>
          <p:cNvPicPr/>
          <p:nvPr/>
        </p:nvPicPr>
        <p:blipFill>
          <a:blip r:embed="rId2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1"/>
              </a:ext>
            </a:extLst>
          </a:blip>
          <a:stretch/>
        </p:blipFill>
        <p:spPr>
          <a:xfrm>
            <a:off x="7264440" y="4516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52" name="Image 11" descr=" "/>
          <p:cNvPicPr/>
          <p:nvPr/>
        </p:nvPicPr>
        <p:blipFill>
          <a:blip r:embed="rId2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3"/>
              </a:ext>
            </a:extLst>
          </a:blip>
          <a:stretch/>
        </p:blipFill>
        <p:spPr>
          <a:xfrm>
            <a:off x="7471440" y="4516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53" name="Image 12" descr=" "/>
          <p:cNvPicPr/>
          <p:nvPr/>
        </p:nvPicPr>
        <p:blipFill>
          <a:blip r:embed="rId2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5"/>
              </a:ext>
            </a:extLst>
          </a:blip>
          <a:stretch/>
        </p:blipFill>
        <p:spPr>
          <a:xfrm>
            <a:off x="8507160" y="4516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54" name="Image 13" descr=" "/>
          <p:cNvPicPr/>
          <p:nvPr/>
        </p:nvPicPr>
        <p:blipFill>
          <a:blip r:embed="rId2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7"/>
              </a:ext>
            </a:extLst>
          </a:blip>
          <a:stretch/>
        </p:blipFill>
        <p:spPr>
          <a:xfrm>
            <a:off x="8714160" y="4516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55" name="Image 14" descr=" "/>
          <p:cNvPicPr/>
          <p:nvPr/>
        </p:nvPicPr>
        <p:blipFill>
          <a:blip r:embed="rId2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9"/>
              </a:ext>
            </a:extLst>
          </a:blip>
          <a:stretch/>
        </p:blipFill>
        <p:spPr>
          <a:xfrm>
            <a:off x="9128160" y="4516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56" name="Image 15" descr=" "/>
          <p:cNvPicPr/>
          <p:nvPr/>
        </p:nvPicPr>
        <p:blipFill>
          <a:blip r:embed="rId3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1"/>
              </a:ext>
            </a:extLst>
          </a:blip>
          <a:stretch/>
        </p:blipFill>
        <p:spPr>
          <a:xfrm>
            <a:off x="6643440" y="4723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57" name="Image 16" descr=" "/>
          <p:cNvPicPr/>
          <p:nvPr/>
        </p:nvPicPr>
        <p:blipFill>
          <a:blip r:embed="rId3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3"/>
              </a:ext>
            </a:extLst>
          </a:blip>
          <a:stretch/>
        </p:blipFill>
        <p:spPr>
          <a:xfrm>
            <a:off x="7264440" y="4723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58" name="Image 17" descr=" "/>
          <p:cNvPicPr/>
          <p:nvPr/>
        </p:nvPicPr>
        <p:blipFill>
          <a:blip r:embed="rId3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5"/>
              </a:ext>
            </a:extLst>
          </a:blip>
          <a:stretch/>
        </p:blipFill>
        <p:spPr>
          <a:xfrm>
            <a:off x="7471440" y="4723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59" name="Image 18" descr=" "/>
          <p:cNvPicPr/>
          <p:nvPr/>
        </p:nvPicPr>
        <p:blipFill>
          <a:blip r:embed="rId3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7"/>
              </a:ext>
            </a:extLst>
          </a:blip>
          <a:stretch/>
        </p:blipFill>
        <p:spPr>
          <a:xfrm>
            <a:off x="7885800" y="4723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0" name="Image 19" descr=" "/>
          <p:cNvPicPr/>
          <p:nvPr/>
        </p:nvPicPr>
        <p:blipFill>
          <a:blip r:embed="rId3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9"/>
              </a:ext>
            </a:extLst>
          </a:blip>
          <a:stretch/>
        </p:blipFill>
        <p:spPr>
          <a:xfrm>
            <a:off x="8092800" y="4723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1" name="Image 20" descr=" "/>
          <p:cNvPicPr/>
          <p:nvPr/>
        </p:nvPicPr>
        <p:blipFill>
          <a:blip r:embed="rId4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1"/>
              </a:ext>
            </a:extLst>
          </a:blip>
          <a:stretch/>
        </p:blipFill>
        <p:spPr>
          <a:xfrm>
            <a:off x="8507160" y="4723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2" name="Image 21" descr=" "/>
          <p:cNvPicPr/>
          <p:nvPr/>
        </p:nvPicPr>
        <p:blipFill>
          <a:blip r:embed="rId4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3"/>
              </a:ext>
            </a:extLst>
          </a:blip>
          <a:stretch/>
        </p:blipFill>
        <p:spPr>
          <a:xfrm>
            <a:off x="8714160" y="4723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3" name="Image 22" descr=" "/>
          <p:cNvPicPr/>
          <p:nvPr/>
        </p:nvPicPr>
        <p:blipFill>
          <a:blip r:embed="rId4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5"/>
              </a:ext>
            </a:extLst>
          </a:blip>
          <a:stretch/>
        </p:blipFill>
        <p:spPr>
          <a:xfrm>
            <a:off x="8921160" y="4723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4" name="Image 23" descr=" "/>
          <p:cNvPicPr/>
          <p:nvPr/>
        </p:nvPicPr>
        <p:blipFill>
          <a:blip r:embed="rId4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7"/>
              </a:ext>
            </a:extLst>
          </a:blip>
          <a:stretch/>
        </p:blipFill>
        <p:spPr>
          <a:xfrm>
            <a:off x="6643440" y="4930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5" name="Image 24" descr=" "/>
          <p:cNvPicPr/>
          <p:nvPr/>
        </p:nvPicPr>
        <p:blipFill>
          <a:blip r:embed="rId4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9"/>
              </a:ext>
            </a:extLst>
          </a:blip>
          <a:stretch/>
        </p:blipFill>
        <p:spPr>
          <a:xfrm>
            <a:off x="7057440" y="4930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6" name="Image 25" descr=" "/>
          <p:cNvPicPr/>
          <p:nvPr/>
        </p:nvPicPr>
        <p:blipFill>
          <a:blip r:embed="rId5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1"/>
              </a:ext>
            </a:extLst>
          </a:blip>
          <a:stretch/>
        </p:blipFill>
        <p:spPr>
          <a:xfrm>
            <a:off x="7264440" y="4930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7" name="Image 26" descr=" "/>
          <p:cNvPicPr/>
          <p:nvPr/>
        </p:nvPicPr>
        <p:blipFill>
          <a:blip r:embed="rId5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3"/>
              </a:ext>
            </a:extLst>
          </a:blip>
          <a:stretch/>
        </p:blipFill>
        <p:spPr>
          <a:xfrm>
            <a:off x="7471440" y="4930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8" name="Image 27" descr=" "/>
          <p:cNvPicPr/>
          <p:nvPr/>
        </p:nvPicPr>
        <p:blipFill>
          <a:blip r:embed="rId5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5"/>
              </a:ext>
            </a:extLst>
          </a:blip>
          <a:stretch/>
        </p:blipFill>
        <p:spPr>
          <a:xfrm>
            <a:off x="7885800" y="4930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9" name="Image 28" descr=" "/>
          <p:cNvPicPr/>
          <p:nvPr/>
        </p:nvPicPr>
        <p:blipFill>
          <a:blip r:embed="rId5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7"/>
              </a:ext>
            </a:extLst>
          </a:blip>
          <a:stretch/>
        </p:blipFill>
        <p:spPr>
          <a:xfrm>
            <a:off x="8299800" y="4930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0" name="Image 29" descr=" "/>
          <p:cNvPicPr/>
          <p:nvPr/>
        </p:nvPicPr>
        <p:blipFill>
          <a:blip r:embed="rId5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9"/>
              </a:ext>
            </a:extLst>
          </a:blip>
          <a:stretch/>
        </p:blipFill>
        <p:spPr>
          <a:xfrm>
            <a:off x="8921160" y="4930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1" name="Image 30" descr=" "/>
          <p:cNvPicPr/>
          <p:nvPr/>
        </p:nvPicPr>
        <p:blipFill>
          <a:blip r:embed="rId6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1"/>
              </a:ext>
            </a:extLst>
          </a:blip>
          <a:stretch/>
        </p:blipFill>
        <p:spPr>
          <a:xfrm>
            <a:off x="9128160" y="4930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2" name="Image 31" descr=" "/>
          <p:cNvPicPr/>
          <p:nvPr/>
        </p:nvPicPr>
        <p:blipFill>
          <a:blip r:embed="rId6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3"/>
              </a:ext>
            </a:extLst>
          </a:blip>
          <a:stretch/>
        </p:blipFill>
        <p:spPr>
          <a:xfrm>
            <a:off x="7057440" y="5137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3" name="Image 32" descr=" "/>
          <p:cNvPicPr/>
          <p:nvPr/>
        </p:nvPicPr>
        <p:blipFill>
          <a:blip r:embed="rId6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5"/>
              </a:ext>
            </a:extLst>
          </a:blip>
          <a:stretch/>
        </p:blipFill>
        <p:spPr>
          <a:xfrm>
            <a:off x="7264440" y="5137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4" name="Image 33" descr=" "/>
          <p:cNvPicPr/>
          <p:nvPr/>
        </p:nvPicPr>
        <p:blipFill>
          <a:blip r:embed="rId6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7"/>
              </a:ext>
            </a:extLst>
          </a:blip>
          <a:stretch/>
        </p:blipFill>
        <p:spPr>
          <a:xfrm>
            <a:off x="7471440" y="5137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5" name="Image 34" descr=" "/>
          <p:cNvPicPr/>
          <p:nvPr/>
        </p:nvPicPr>
        <p:blipFill>
          <a:blip r:embed="rId6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9"/>
              </a:ext>
            </a:extLst>
          </a:blip>
          <a:stretch/>
        </p:blipFill>
        <p:spPr>
          <a:xfrm>
            <a:off x="8092800" y="5137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6" name="Image 35" descr=" "/>
          <p:cNvPicPr/>
          <p:nvPr/>
        </p:nvPicPr>
        <p:blipFill>
          <a:blip r:embed="rId7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71"/>
              </a:ext>
            </a:extLst>
          </a:blip>
          <a:stretch/>
        </p:blipFill>
        <p:spPr>
          <a:xfrm>
            <a:off x="8507160" y="5137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7" name="Image 36" descr=" "/>
          <p:cNvPicPr/>
          <p:nvPr/>
        </p:nvPicPr>
        <p:blipFill>
          <a:blip r:embed="rId7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73"/>
              </a:ext>
            </a:extLst>
          </a:blip>
          <a:stretch/>
        </p:blipFill>
        <p:spPr>
          <a:xfrm>
            <a:off x="8921160" y="5137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8" name="Image 37" descr=" "/>
          <p:cNvPicPr/>
          <p:nvPr/>
        </p:nvPicPr>
        <p:blipFill>
          <a:blip r:embed="rId7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75"/>
              </a:ext>
            </a:extLst>
          </a:blip>
          <a:stretch/>
        </p:blipFill>
        <p:spPr>
          <a:xfrm>
            <a:off x="7057440" y="5344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9" name="Image 38" descr=" "/>
          <p:cNvPicPr/>
          <p:nvPr/>
        </p:nvPicPr>
        <p:blipFill>
          <a:blip r:embed="rId7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77"/>
              </a:ext>
            </a:extLst>
          </a:blip>
          <a:stretch/>
        </p:blipFill>
        <p:spPr>
          <a:xfrm>
            <a:off x="8092800" y="5344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0" name="Image 39" descr=" "/>
          <p:cNvPicPr/>
          <p:nvPr/>
        </p:nvPicPr>
        <p:blipFill>
          <a:blip r:embed="rId7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79"/>
              </a:ext>
            </a:extLst>
          </a:blip>
          <a:stretch/>
        </p:blipFill>
        <p:spPr>
          <a:xfrm>
            <a:off x="8299800" y="5344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1" name="Image 40" descr=" "/>
          <p:cNvPicPr/>
          <p:nvPr/>
        </p:nvPicPr>
        <p:blipFill>
          <a:blip r:embed="rId8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81"/>
              </a:ext>
            </a:extLst>
          </a:blip>
          <a:stretch/>
        </p:blipFill>
        <p:spPr>
          <a:xfrm>
            <a:off x="8714160" y="5344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2" name="Image 41" descr=" "/>
          <p:cNvPicPr/>
          <p:nvPr/>
        </p:nvPicPr>
        <p:blipFill>
          <a:blip r:embed="rId8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83"/>
              </a:ext>
            </a:extLst>
          </a:blip>
          <a:stretch/>
        </p:blipFill>
        <p:spPr>
          <a:xfrm>
            <a:off x="8921160" y="5344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3" name="Image 42" descr=" "/>
          <p:cNvPicPr/>
          <p:nvPr/>
        </p:nvPicPr>
        <p:blipFill>
          <a:blip r:embed="rId8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85"/>
              </a:ext>
            </a:extLst>
          </a:blip>
          <a:stretch/>
        </p:blipFill>
        <p:spPr>
          <a:xfrm>
            <a:off x="9128160" y="5344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4" name="Image 43" descr=" "/>
          <p:cNvPicPr/>
          <p:nvPr/>
        </p:nvPicPr>
        <p:blipFill>
          <a:blip r:embed="rId8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87"/>
              </a:ext>
            </a:extLst>
          </a:blip>
          <a:stretch/>
        </p:blipFill>
        <p:spPr>
          <a:xfrm>
            <a:off x="6643440" y="5551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5" name="Image 44" descr=" "/>
          <p:cNvPicPr/>
          <p:nvPr/>
        </p:nvPicPr>
        <p:blipFill>
          <a:blip r:embed="rId8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89"/>
              </a:ext>
            </a:extLst>
          </a:blip>
          <a:stretch/>
        </p:blipFill>
        <p:spPr>
          <a:xfrm>
            <a:off x="6850440" y="5551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6" name="Image 45" descr=" "/>
          <p:cNvPicPr/>
          <p:nvPr/>
        </p:nvPicPr>
        <p:blipFill>
          <a:blip r:embed="rId9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91"/>
              </a:ext>
            </a:extLst>
          </a:blip>
          <a:stretch/>
        </p:blipFill>
        <p:spPr>
          <a:xfrm>
            <a:off x="7057440" y="5551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7" name="Image 46" descr=" "/>
          <p:cNvPicPr/>
          <p:nvPr/>
        </p:nvPicPr>
        <p:blipFill>
          <a:blip r:embed="rId9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93"/>
              </a:ext>
            </a:extLst>
          </a:blip>
          <a:stretch/>
        </p:blipFill>
        <p:spPr>
          <a:xfrm>
            <a:off x="8714160" y="5551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8" name="Image 47" descr=" "/>
          <p:cNvPicPr/>
          <p:nvPr/>
        </p:nvPicPr>
        <p:blipFill>
          <a:blip r:embed="rId9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95"/>
              </a:ext>
            </a:extLst>
          </a:blip>
          <a:stretch/>
        </p:blipFill>
        <p:spPr>
          <a:xfrm>
            <a:off x="9128160" y="5551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9" name="Image 48" descr=" "/>
          <p:cNvPicPr/>
          <p:nvPr/>
        </p:nvPicPr>
        <p:blipFill>
          <a:blip r:embed="rId9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97"/>
              </a:ext>
            </a:extLst>
          </a:blip>
          <a:stretch/>
        </p:blipFill>
        <p:spPr>
          <a:xfrm>
            <a:off x="6643440" y="5758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0" name="Image 49" descr=" "/>
          <p:cNvPicPr/>
          <p:nvPr/>
        </p:nvPicPr>
        <p:blipFill>
          <a:blip r:embed="rId9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99"/>
              </a:ext>
            </a:extLst>
          </a:blip>
          <a:stretch/>
        </p:blipFill>
        <p:spPr>
          <a:xfrm>
            <a:off x="7057440" y="5758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1" name="Image 50" descr=" "/>
          <p:cNvPicPr/>
          <p:nvPr/>
        </p:nvPicPr>
        <p:blipFill>
          <a:blip r:embed="rId10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01"/>
              </a:ext>
            </a:extLst>
          </a:blip>
          <a:stretch/>
        </p:blipFill>
        <p:spPr>
          <a:xfrm>
            <a:off x="7471440" y="5758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2" name="Image 51" descr=" "/>
          <p:cNvPicPr/>
          <p:nvPr/>
        </p:nvPicPr>
        <p:blipFill>
          <a:blip r:embed="rId10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03"/>
              </a:ext>
            </a:extLst>
          </a:blip>
          <a:stretch/>
        </p:blipFill>
        <p:spPr>
          <a:xfrm>
            <a:off x="7885800" y="5758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3" name="Image 52" descr=" "/>
          <p:cNvPicPr/>
          <p:nvPr/>
        </p:nvPicPr>
        <p:blipFill>
          <a:blip r:embed="rId10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05"/>
              </a:ext>
            </a:extLst>
          </a:blip>
          <a:stretch/>
        </p:blipFill>
        <p:spPr>
          <a:xfrm>
            <a:off x="8299800" y="5758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4" name="Image 53" descr=" "/>
          <p:cNvPicPr/>
          <p:nvPr/>
        </p:nvPicPr>
        <p:blipFill>
          <a:blip r:embed="rId10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07"/>
              </a:ext>
            </a:extLst>
          </a:blip>
          <a:stretch/>
        </p:blipFill>
        <p:spPr>
          <a:xfrm>
            <a:off x="8714160" y="5758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5" name="Image 54" descr=" "/>
          <p:cNvPicPr/>
          <p:nvPr/>
        </p:nvPicPr>
        <p:blipFill>
          <a:blip r:embed="rId10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09"/>
              </a:ext>
            </a:extLst>
          </a:blip>
          <a:stretch/>
        </p:blipFill>
        <p:spPr>
          <a:xfrm>
            <a:off x="9128160" y="5758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6" name="Image 55" descr=" "/>
          <p:cNvPicPr/>
          <p:nvPr/>
        </p:nvPicPr>
        <p:blipFill>
          <a:blip r:embed="rId11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11"/>
              </a:ext>
            </a:extLst>
          </a:blip>
          <a:stretch/>
        </p:blipFill>
        <p:spPr>
          <a:xfrm>
            <a:off x="6643440" y="5965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7" name="Image 56" descr=" "/>
          <p:cNvPicPr/>
          <p:nvPr/>
        </p:nvPicPr>
        <p:blipFill>
          <a:blip r:embed="rId11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13"/>
              </a:ext>
            </a:extLst>
          </a:blip>
          <a:stretch/>
        </p:blipFill>
        <p:spPr>
          <a:xfrm>
            <a:off x="6850440" y="5965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8" name="Image 57" descr=" "/>
          <p:cNvPicPr/>
          <p:nvPr/>
        </p:nvPicPr>
        <p:blipFill>
          <a:blip r:embed="rId11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15"/>
              </a:ext>
            </a:extLst>
          </a:blip>
          <a:stretch/>
        </p:blipFill>
        <p:spPr>
          <a:xfrm>
            <a:off x="7471440" y="5965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9" name="Image 58" descr=" "/>
          <p:cNvPicPr/>
          <p:nvPr/>
        </p:nvPicPr>
        <p:blipFill>
          <a:blip r:embed="rId11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17"/>
              </a:ext>
            </a:extLst>
          </a:blip>
          <a:stretch/>
        </p:blipFill>
        <p:spPr>
          <a:xfrm>
            <a:off x="9128160" y="5965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0" name="Image 59" descr=" "/>
          <p:cNvPicPr/>
          <p:nvPr/>
        </p:nvPicPr>
        <p:blipFill>
          <a:blip r:embed="rId11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19"/>
              </a:ext>
            </a:extLst>
          </a:blip>
          <a:stretch/>
        </p:blipFill>
        <p:spPr>
          <a:xfrm>
            <a:off x="540072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1" name="Image 60" descr=" "/>
          <p:cNvPicPr/>
          <p:nvPr/>
        </p:nvPicPr>
        <p:blipFill>
          <a:blip r:embed="rId12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21"/>
              </a:ext>
            </a:extLst>
          </a:blip>
          <a:stretch/>
        </p:blipFill>
        <p:spPr>
          <a:xfrm>
            <a:off x="560808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2" name="Image 61" descr=" "/>
          <p:cNvPicPr/>
          <p:nvPr/>
        </p:nvPicPr>
        <p:blipFill>
          <a:blip r:embed="rId12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23"/>
              </a:ext>
            </a:extLst>
          </a:blip>
          <a:stretch/>
        </p:blipFill>
        <p:spPr>
          <a:xfrm>
            <a:off x="581508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3" name="Image 62" descr=" "/>
          <p:cNvPicPr/>
          <p:nvPr/>
        </p:nvPicPr>
        <p:blipFill>
          <a:blip r:embed="rId12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25"/>
              </a:ext>
            </a:extLst>
          </a:blip>
          <a:stretch/>
        </p:blipFill>
        <p:spPr>
          <a:xfrm>
            <a:off x="622908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4" name="Image 63" descr=" "/>
          <p:cNvPicPr/>
          <p:nvPr/>
        </p:nvPicPr>
        <p:blipFill>
          <a:blip r:embed="rId12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27"/>
              </a:ext>
            </a:extLst>
          </a:blip>
          <a:stretch/>
        </p:blipFill>
        <p:spPr>
          <a:xfrm>
            <a:off x="664344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5" name="Image 64" descr=" "/>
          <p:cNvPicPr/>
          <p:nvPr/>
        </p:nvPicPr>
        <p:blipFill>
          <a:blip r:embed="rId12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29"/>
              </a:ext>
            </a:extLst>
          </a:blip>
          <a:stretch/>
        </p:blipFill>
        <p:spPr>
          <a:xfrm>
            <a:off x="705744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6" name="Image 65" descr=" "/>
          <p:cNvPicPr/>
          <p:nvPr/>
        </p:nvPicPr>
        <p:blipFill>
          <a:blip r:embed="rId13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31"/>
              </a:ext>
            </a:extLst>
          </a:blip>
          <a:stretch/>
        </p:blipFill>
        <p:spPr>
          <a:xfrm>
            <a:off x="726444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7" name="Image 66" descr=" "/>
          <p:cNvPicPr/>
          <p:nvPr/>
        </p:nvPicPr>
        <p:blipFill>
          <a:blip r:embed="rId13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33"/>
              </a:ext>
            </a:extLst>
          </a:blip>
          <a:stretch/>
        </p:blipFill>
        <p:spPr>
          <a:xfrm>
            <a:off x="788580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8" name="Image 67" descr=" "/>
          <p:cNvPicPr/>
          <p:nvPr/>
        </p:nvPicPr>
        <p:blipFill>
          <a:blip r:embed="rId13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35"/>
              </a:ext>
            </a:extLst>
          </a:blip>
          <a:stretch/>
        </p:blipFill>
        <p:spPr>
          <a:xfrm>
            <a:off x="809280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9" name="Image 68" descr=" "/>
          <p:cNvPicPr/>
          <p:nvPr/>
        </p:nvPicPr>
        <p:blipFill>
          <a:blip r:embed="rId13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37"/>
              </a:ext>
            </a:extLst>
          </a:blip>
          <a:stretch/>
        </p:blipFill>
        <p:spPr>
          <a:xfrm>
            <a:off x="871416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0" name="Image 69" descr=" "/>
          <p:cNvPicPr/>
          <p:nvPr/>
        </p:nvPicPr>
        <p:blipFill>
          <a:blip r:embed="rId13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39"/>
              </a:ext>
            </a:extLst>
          </a:blip>
          <a:stretch/>
        </p:blipFill>
        <p:spPr>
          <a:xfrm>
            <a:off x="892116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1" name="Image 70" descr=" "/>
          <p:cNvPicPr/>
          <p:nvPr/>
        </p:nvPicPr>
        <p:blipFill>
          <a:blip r:embed="rId14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41"/>
              </a:ext>
            </a:extLst>
          </a:blip>
          <a:stretch/>
        </p:blipFill>
        <p:spPr>
          <a:xfrm>
            <a:off x="912816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2" name="Image 71" descr=" "/>
          <p:cNvPicPr/>
          <p:nvPr/>
        </p:nvPicPr>
        <p:blipFill>
          <a:blip r:embed="rId14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43"/>
              </a:ext>
            </a:extLst>
          </a:blip>
          <a:stretch/>
        </p:blipFill>
        <p:spPr>
          <a:xfrm>
            <a:off x="933516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3" name="Image 72" descr=" "/>
          <p:cNvPicPr/>
          <p:nvPr/>
        </p:nvPicPr>
        <p:blipFill>
          <a:blip r:embed="rId14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45"/>
              </a:ext>
            </a:extLst>
          </a:blip>
          <a:stretch/>
        </p:blipFill>
        <p:spPr>
          <a:xfrm>
            <a:off x="954252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4" name="Image 73" descr=" "/>
          <p:cNvPicPr/>
          <p:nvPr/>
        </p:nvPicPr>
        <p:blipFill>
          <a:blip r:embed="rId14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47"/>
              </a:ext>
            </a:extLst>
          </a:blip>
          <a:stretch/>
        </p:blipFill>
        <p:spPr>
          <a:xfrm>
            <a:off x="974952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5" name="Image 74" descr=" "/>
          <p:cNvPicPr/>
          <p:nvPr/>
        </p:nvPicPr>
        <p:blipFill>
          <a:blip r:embed="rId14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49"/>
              </a:ext>
            </a:extLst>
          </a:blip>
          <a:stretch/>
        </p:blipFill>
        <p:spPr>
          <a:xfrm>
            <a:off x="1037052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6" name="Image 75" descr=" "/>
          <p:cNvPicPr/>
          <p:nvPr/>
        </p:nvPicPr>
        <p:blipFill>
          <a:blip r:embed="rId15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51"/>
              </a:ext>
            </a:extLst>
          </a:blip>
          <a:stretch/>
        </p:blipFill>
        <p:spPr>
          <a:xfrm>
            <a:off x="1057788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7" name="Image 76" descr=" "/>
          <p:cNvPicPr/>
          <p:nvPr/>
        </p:nvPicPr>
        <p:blipFill>
          <a:blip r:embed="rId15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53"/>
              </a:ext>
            </a:extLst>
          </a:blip>
          <a:stretch/>
        </p:blipFill>
        <p:spPr>
          <a:xfrm>
            <a:off x="1078488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8" name="Image 77" descr=" "/>
          <p:cNvPicPr/>
          <p:nvPr/>
        </p:nvPicPr>
        <p:blipFill>
          <a:blip r:embed="rId15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55"/>
              </a:ext>
            </a:extLst>
          </a:blip>
          <a:stretch/>
        </p:blipFill>
        <p:spPr>
          <a:xfrm>
            <a:off x="5815080" y="6379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9" name="Image 78" descr=" "/>
          <p:cNvPicPr/>
          <p:nvPr/>
        </p:nvPicPr>
        <p:blipFill>
          <a:blip r:embed="rId15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57"/>
              </a:ext>
            </a:extLst>
          </a:blip>
          <a:stretch/>
        </p:blipFill>
        <p:spPr>
          <a:xfrm>
            <a:off x="6850440" y="6379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0" name="Image 79" descr=" "/>
          <p:cNvPicPr/>
          <p:nvPr/>
        </p:nvPicPr>
        <p:blipFill>
          <a:blip r:embed="rId15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59"/>
              </a:ext>
            </a:extLst>
          </a:blip>
          <a:stretch/>
        </p:blipFill>
        <p:spPr>
          <a:xfrm>
            <a:off x="7057440" y="6379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1" name="Image 80" descr=" "/>
          <p:cNvPicPr/>
          <p:nvPr/>
        </p:nvPicPr>
        <p:blipFill>
          <a:blip r:embed="rId16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61"/>
              </a:ext>
            </a:extLst>
          </a:blip>
          <a:stretch/>
        </p:blipFill>
        <p:spPr>
          <a:xfrm>
            <a:off x="7678800" y="6379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2" name="Image 81" descr=" "/>
          <p:cNvPicPr/>
          <p:nvPr/>
        </p:nvPicPr>
        <p:blipFill>
          <a:blip r:embed="rId16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63"/>
              </a:ext>
            </a:extLst>
          </a:blip>
          <a:stretch/>
        </p:blipFill>
        <p:spPr>
          <a:xfrm>
            <a:off x="7885800" y="6379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3" name="Image 82" descr=" "/>
          <p:cNvPicPr/>
          <p:nvPr/>
        </p:nvPicPr>
        <p:blipFill>
          <a:blip r:embed="rId16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65"/>
              </a:ext>
            </a:extLst>
          </a:blip>
          <a:stretch/>
        </p:blipFill>
        <p:spPr>
          <a:xfrm>
            <a:off x="8507160" y="6379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4" name="Image 83" descr=" "/>
          <p:cNvPicPr/>
          <p:nvPr/>
        </p:nvPicPr>
        <p:blipFill>
          <a:blip r:embed="rId16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67"/>
              </a:ext>
            </a:extLst>
          </a:blip>
          <a:stretch/>
        </p:blipFill>
        <p:spPr>
          <a:xfrm>
            <a:off x="9956520" y="6379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5" name="Image 84" descr=" "/>
          <p:cNvPicPr/>
          <p:nvPr/>
        </p:nvPicPr>
        <p:blipFill>
          <a:blip r:embed="rId16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69"/>
              </a:ext>
            </a:extLst>
          </a:blip>
          <a:stretch/>
        </p:blipFill>
        <p:spPr>
          <a:xfrm>
            <a:off x="10784880" y="6379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6" name="Image 85" descr=" "/>
          <p:cNvPicPr/>
          <p:nvPr/>
        </p:nvPicPr>
        <p:blipFill>
          <a:blip r:embed="rId17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71"/>
              </a:ext>
            </a:extLst>
          </a:blip>
          <a:stretch/>
        </p:blipFill>
        <p:spPr>
          <a:xfrm>
            <a:off x="498672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7" name="Image 86" descr=" "/>
          <p:cNvPicPr/>
          <p:nvPr/>
        </p:nvPicPr>
        <p:blipFill>
          <a:blip r:embed="rId17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73"/>
              </a:ext>
            </a:extLst>
          </a:blip>
          <a:stretch/>
        </p:blipFill>
        <p:spPr>
          <a:xfrm>
            <a:off x="519372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8" name="Image 87" descr=" "/>
          <p:cNvPicPr/>
          <p:nvPr/>
        </p:nvPicPr>
        <p:blipFill>
          <a:blip r:embed="rId17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75"/>
              </a:ext>
            </a:extLst>
          </a:blip>
          <a:stretch/>
        </p:blipFill>
        <p:spPr>
          <a:xfrm>
            <a:off x="540072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9" name="Image 88" descr=" "/>
          <p:cNvPicPr/>
          <p:nvPr/>
        </p:nvPicPr>
        <p:blipFill>
          <a:blip r:embed="rId17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77"/>
              </a:ext>
            </a:extLst>
          </a:blip>
          <a:stretch/>
        </p:blipFill>
        <p:spPr>
          <a:xfrm>
            <a:off x="581508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0" name="Image 89" descr=" "/>
          <p:cNvPicPr/>
          <p:nvPr/>
        </p:nvPicPr>
        <p:blipFill>
          <a:blip r:embed="rId17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79"/>
              </a:ext>
            </a:extLst>
          </a:blip>
          <a:stretch/>
        </p:blipFill>
        <p:spPr>
          <a:xfrm>
            <a:off x="622908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1" name="Image 90" descr=" "/>
          <p:cNvPicPr/>
          <p:nvPr/>
        </p:nvPicPr>
        <p:blipFill>
          <a:blip r:embed="rId18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81"/>
              </a:ext>
            </a:extLst>
          </a:blip>
          <a:stretch/>
        </p:blipFill>
        <p:spPr>
          <a:xfrm>
            <a:off x="643608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2" name="Image 91" descr=" "/>
          <p:cNvPicPr/>
          <p:nvPr/>
        </p:nvPicPr>
        <p:blipFill>
          <a:blip r:embed="rId18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83"/>
              </a:ext>
            </a:extLst>
          </a:blip>
          <a:stretch/>
        </p:blipFill>
        <p:spPr>
          <a:xfrm>
            <a:off x="664344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3" name="Image 92" descr=" "/>
          <p:cNvPicPr/>
          <p:nvPr/>
        </p:nvPicPr>
        <p:blipFill>
          <a:blip r:embed="rId18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85"/>
              </a:ext>
            </a:extLst>
          </a:blip>
          <a:stretch/>
        </p:blipFill>
        <p:spPr>
          <a:xfrm>
            <a:off x="705744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4" name="Image 93" descr=" "/>
          <p:cNvPicPr/>
          <p:nvPr/>
        </p:nvPicPr>
        <p:blipFill>
          <a:blip r:embed="rId18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87"/>
              </a:ext>
            </a:extLst>
          </a:blip>
          <a:stretch/>
        </p:blipFill>
        <p:spPr>
          <a:xfrm>
            <a:off x="726444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5" name="Image 94" descr=" "/>
          <p:cNvPicPr/>
          <p:nvPr/>
        </p:nvPicPr>
        <p:blipFill>
          <a:blip r:embed="rId18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89"/>
              </a:ext>
            </a:extLst>
          </a:blip>
          <a:stretch/>
        </p:blipFill>
        <p:spPr>
          <a:xfrm>
            <a:off x="747144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6" name="Image 95" descr=" "/>
          <p:cNvPicPr/>
          <p:nvPr/>
        </p:nvPicPr>
        <p:blipFill>
          <a:blip r:embed="rId19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91"/>
              </a:ext>
            </a:extLst>
          </a:blip>
          <a:stretch/>
        </p:blipFill>
        <p:spPr>
          <a:xfrm>
            <a:off x="829980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7" name="Image 96" descr=" "/>
          <p:cNvPicPr/>
          <p:nvPr/>
        </p:nvPicPr>
        <p:blipFill>
          <a:blip r:embed="rId19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93"/>
              </a:ext>
            </a:extLst>
          </a:blip>
          <a:stretch/>
        </p:blipFill>
        <p:spPr>
          <a:xfrm>
            <a:off x="871416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8" name="Image 97" descr=" "/>
          <p:cNvPicPr/>
          <p:nvPr/>
        </p:nvPicPr>
        <p:blipFill>
          <a:blip r:embed="rId19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95"/>
              </a:ext>
            </a:extLst>
          </a:blip>
          <a:stretch/>
        </p:blipFill>
        <p:spPr>
          <a:xfrm>
            <a:off x="912816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9" name="Image 98" descr=" "/>
          <p:cNvPicPr/>
          <p:nvPr/>
        </p:nvPicPr>
        <p:blipFill>
          <a:blip r:embed="rId19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97"/>
              </a:ext>
            </a:extLst>
          </a:blip>
          <a:stretch/>
        </p:blipFill>
        <p:spPr>
          <a:xfrm>
            <a:off x="933516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0" name="Image 99" descr=" "/>
          <p:cNvPicPr/>
          <p:nvPr/>
        </p:nvPicPr>
        <p:blipFill>
          <a:blip r:embed="rId19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99"/>
              </a:ext>
            </a:extLst>
          </a:blip>
          <a:stretch/>
        </p:blipFill>
        <p:spPr>
          <a:xfrm>
            <a:off x="954252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1" name="Image 100" descr=" "/>
          <p:cNvPicPr/>
          <p:nvPr/>
        </p:nvPicPr>
        <p:blipFill>
          <a:blip r:embed="rId20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01"/>
              </a:ext>
            </a:extLst>
          </a:blip>
          <a:stretch/>
        </p:blipFill>
        <p:spPr>
          <a:xfrm>
            <a:off x="974952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2" name="Image 101" descr=" "/>
          <p:cNvPicPr/>
          <p:nvPr/>
        </p:nvPicPr>
        <p:blipFill>
          <a:blip r:embed="rId20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03"/>
              </a:ext>
            </a:extLst>
          </a:blip>
          <a:stretch/>
        </p:blipFill>
        <p:spPr>
          <a:xfrm>
            <a:off x="995652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3" name="Image 102" descr=" "/>
          <p:cNvPicPr/>
          <p:nvPr/>
        </p:nvPicPr>
        <p:blipFill>
          <a:blip r:embed="rId20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05"/>
              </a:ext>
            </a:extLst>
          </a:blip>
          <a:stretch/>
        </p:blipFill>
        <p:spPr>
          <a:xfrm>
            <a:off x="1037052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4" name="Image 103" descr=" "/>
          <p:cNvPicPr/>
          <p:nvPr/>
        </p:nvPicPr>
        <p:blipFill>
          <a:blip r:embed="rId20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07"/>
              </a:ext>
            </a:extLst>
          </a:blip>
          <a:stretch/>
        </p:blipFill>
        <p:spPr>
          <a:xfrm>
            <a:off x="5193720" y="6793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5" name="Image 104" descr=" "/>
          <p:cNvPicPr/>
          <p:nvPr/>
        </p:nvPicPr>
        <p:blipFill>
          <a:blip r:embed="rId20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09"/>
              </a:ext>
            </a:extLst>
          </a:blip>
          <a:stretch/>
        </p:blipFill>
        <p:spPr>
          <a:xfrm>
            <a:off x="6436080" y="6793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6" name="Image 105" descr=" "/>
          <p:cNvPicPr/>
          <p:nvPr/>
        </p:nvPicPr>
        <p:blipFill>
          <a:blip r:embed="rId21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11"/>
              </a:ext>
            </a:extLst>
          </a:blip>
          <a:stretch/>
        </p:blipFill>
        <p:spPr>
          <a:xfrm>
            <a:off x="6643440" y="6793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7" name="Image 106" descr=" "/>
          <p:cNvPicPr/>
          <p:nvPr/>
        </p:nvPicPr>
        <p:blipFill>
          <a:blip r:embed="rId21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13"/>
              </a:ext>
            </a:extLst>
          </a:blip>
          <a:stretch/>
        </p:blipFill>
        <p:spPr>
          <a:xfrm>
            <a:off x="6850440" y="6793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8" name="Image 107" descr=" "/>
          <p:cNvPicPr/>
          <p:nvPr/>
        </p:nvPicPr>
        <p:blipFill>
          <a:blip r:embed="rId21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15"/>
              </a:ext>
            </a:extLst>
          </a:blip>
          <a:stretch/>
        </p:blipFill>
        <p:spPr>
          <a:xfrm>
            <a:off x="7264440" y="6793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9" name="Image 108" descr=" "/>
          <p:cNvPicPr/>
          <p:nvPr/>
        </p:nvPicPr>
        <p:blipFill>
          <a:blip r:embed="rId21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17"/>
              </a:ext>
            </a:extLst>
          </a:blip>
          <a:stretch/>
        </p:blipFill>
        <p:spPr>
          <a:xfrm>
            <a:off x="7471440" y="6793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0" name="Image 109" descr=" "/>
          <p:cNvPicPr/>
          <p:nvPr/>
        </p:nvPicPr>
        <p:blipFill>
          <a:blip r:embed="rId21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19"/>
              </a:ext>
            </a:extLst>
          </a:blip>
          <a:stretch/>
        </p:blipFill>
        <p:spPr>
          <a:xfrm>
            <a:off x="8092800" y="6793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1" name="Image 110" descr=" "/>
          <p:cNvPicPr/>
          <p:nvPr/>
        </p:nvPicPr>
        <p:blipFill>
          <a:blip r:embed="rId22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21"/>
              </a:ext>
            </a:extLst>
          </a:blip>
          <a:stretch/>
        </p:blipFill>
        <p:spPr>
          <a:xfrm>
            <a:off x="9335160" y="6793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2" name="Image 111" descr=" "/>
          <p:cNvPicPr/>
          <p:nvPr/>
        </p:nvPicPr>
        <p:blipFill>
          <a:blip r:embed="rId22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23"/>
              </a:ext>
            </a:extLst>
          </a:blip>
          <a:stretch/>
        </p:blipFill>
        <p:spPr>
          <a:xfrm>
            <a:off x="9542520" y="6793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3" name="Image 112" descr=" "/>
          <p:cNvPicPr/>
          <p:nvPr/>
        </p:nvPicPr>
        <p:blipFill>
          <a:blip r:embed="rId22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25"/>
              </a:ext>
            </a:extLst>
          </a:blip>
          <a:stretch/>
        </p:blipFill>
        <p:spPr>
          <a:xfrm>
            <a:off x="9956520" y="6793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4" name="Image 113" descr=" "/>
          <p:cNvPicPr/>
          <p:nvPr/>
        </p:nvPicPr>
        <p:blipFill>
          <a:blip r:embed="rId22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27"/>
              </a:ext>
            </a:extLst>
          </a:blip>
          <a:stretch/>
        </p:blipFill>
        <p:spPr>
          <a:xfrm>
            <a:off x="10163520" y="6793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5" name="Image 114" descr=" "/>
          <p:cNvPicPr/>
          <p:nvPr/>
        </p:nvPicPr>
        <p:blipFill>
          <a:blip r:embed="rId22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29"/>
              </a:ext>
            </a:extLst>
          </a:blip>
          <a:stretch/>
        </p:blipFill>
        <p:spPr>
          <a:xfrm>
            <a:off x="10577880" y="6793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6" name="Image 115" descr=" "/>
          <p:cNvPicPr/>
          <p:nvPr/>
        </p:nvPicPr>
        <p:blipFill>
          <a:blip r:embed="rId23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31"/>
              </a:ext>
            </a:extLst>
          </a:blip>
          <a:stretch/>
        </p:blipFill>
        <p:spPr>
          <a:xfrm>
            <a:off x="4986720" y="7000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7" name="Image 116" descr=" "/>
          <p:cNvPicPr/>
          <p:nvPr/>
        </p:nvPicPr>
        <p:blipFill>
          <a:blip r:embed="rId23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33"/>
              </a:ext>
            </a:extLst>
          </a:blip>
          <a:stretch/>
        </p:blipFill>
        <p:spPr>
          <a:xfrm>
            <a:off x="5193720" y="7000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8" name="Image 117" descr=" "/>
          <p:cNvPicPr/>
          <p:nvPr/>
        </p:nvPicPr>
        <p:blipFill>
          <a:blip r:embed="rId23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35"/>
              </a:ext>
            </a:extLst>
          </a:blip>
          <a:stretch/>
        </p:blipFill>
        <p:spPr>
          <a:xfrm>
            <a:off x="5608080" y="7000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9" name="Image 118" descr=" "/>
          <p:cNvPicPr/>
          <p:nvPr/>
        </p:nvPicPr>
        <p:blipFill>
          <a:blip r:embed="rId23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37"/>
              </a:ext>
            </a:extLst>
          </a:blip>
          <a:stretch/>
        </p:blipFill>
        <p:spPr>
          <a:xfrm>
            <a:off x="5815080" y="7000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0" name="Image 119" descr=" "/>
          <p:cNvPicPr/>
          <p:nvPr/>
        </p:nvPicPr>
        <p:blipFill>
          <a:blip r:embed="rId23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39"/>
              </a:ext>
            </a:extLst>
          </a:blip>
          <a:stretch/>
        </p:blipFill>
        <p:spPr>
          <a:xfrm>
            <a:off x="6229080" y="7000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1" name="Image 120" descr=" "/>
          <p:cNvPicPr/>
          <p:nvPr/>
        </p:nvPicPr>
        <p:blipFill>
          <a:blip r:embed="rId24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41"/>
              </a:ext>
            </a:extLst>
          </a:blip>
          <a:stretch/>
        </p:blipFill>
        <p:spPr>
          <a:xfrm>
            <a:off x="6850440" y="7000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2" name="Image 121" descr=" "/>
          <p:cNvPicPr/>
          <p:nvPr/>
        </p:nvPicPr>
        <p:blipFill>
          <a:blip r:embed="rId24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43"/>
              </a:ext>
            </a:extLst>
          </a:blip>
          <a:stretch/>
        </p:blipFill>
        <p:spPr>
          <a:xfrm>
            <a:off x="7264440" y="7000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3" name="Image 122" descr=" "/>
          <p:cNvPicPr/>
          <p:nvPr/>
        </p:nvPicPr>
        <p:blipFill>
          <a:blip r:embed="rId24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45"/>
              </a:ext>
            </a:extLst>
          </a:blip>
          <a:stretch/>
        </p:blipFill>
        <p:spPr>
          <a:xfrm>
            <a:off x="7678800" y="7000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4" name="Image 123" descr=" "/>
          <p:cNvPicPr/>
          <p:nvPr/>
        </p:nvPicPr>
        <p:blipFill>
          <a:blip r:embed="rId24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47"/>
              </a:ext>
            </a:extLst>
          </a:blip>
          <a:stretch/>
        </p:blipFill>
        <p:spPr>
          <a:xfrm>
            <a:off x="7885800" y="7000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5" name="Image 124" descr=" "/>
          <p:cNvPicPr/>
          <p:nvPr/>
        </p:nvPicPr>
        <p:blipFill>
          <a:blip r:embed="rId24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49"/>
              </a:ext>
            </a:extLst>
          </a:blip>
          <a:stretch/>
        </p:blipFill>
        <p:spPr>
          <a:xfrm>
            <a:off x="9335160" y="7000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6" name="Image 125" descr=" "/>
          <p:cNvPicPr/>
          <p:nvPr/>
        </p:nvPicPr>
        <p:blipFill>
          <a:blip r:embed="rId25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51"/>
              </a:ext>
            </a:extLst>
          </a:blip>
          <a:stretch/>
        </p:blipFill>
        <p:spPr>
          <a:xfrm>
            <a:off x="9749520" y="7000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7" name="Image 126" descr=" "/>
          <p:cNvPicPr/>
          <p:nvPr/>
        </p:nvPicPr>
        <p:blipFill>
          <a:blip r:embed="rId25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53"/>
              </a:ext>
            </a:extLst>
          </a:blip>
          <a:stretch/>
        </p:blipFill>
        <p:spPr>
          <a:xfrm>
            <a:off x="10163520" y="7000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8" name="Image 127" descr=" "/>
          <p:cNvPicPr/>
          <p:nvPr/>
        </p:nvPicPr>
        <p:blipFill>
          <a:blip r:embed="rId25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55"/>
              </a:ext>
            </a:extLst>
          </a:blip>
          <a:stretch/>
        </p:blipFill>
        <p:spPr>
          <a:xfrm>
            <a:off x="10370520" y="7000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9" name="Image 128" descr=" "/>
          <p:cNvPicPr/>
          <p:nvPr/>
        </p:nvPicPr>
        <p:blipFill>
          <a:blip r:embed="rId25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57"/>
              </a:ext>
            </a:extLst>
          </a:blip>
          <a:stretch/>
        </p:blipFill>
        <p:spPr>
          <a:xfrm>
            <a:off x="10577880" y="7000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0" name="Image 129" descr=" "/>
          <p:cNvPicPr/>
          <p:nvPr/>
        </p:nvPicPr>
        <p:blipFill>
          <a:blip r:embed="rId25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59"/>
              </a:ext>
            </a:extLst>
          </a:blip>
          <a:stretch/>
        </p:blipFill>
        <p:spPr>
          <a:xfrm>
            <a:off x="10784880" y="7000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1" name="Image 130" descr=" "/>
          <p:cNvPicPr/>
          <p:nvPr/>
        </p:nvPicPr>
        <p:blipFill>
          <a:blip r:embed="rId26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61"/>
              </a:ext>
            </a:extLst>
          </a:blip>
          <a:stretch/>
        </p:blipFill>
        <p:spPr>
          <a:xfrm>
            <a:off x="519372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2" name="Image 131" descr=" "/>
          <p:cNvPicPr/>
          <p:nvPr/>
        </p:nvPicPr>
        <p:blipFill>
          <a:blip r:embed="rId26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63"/>
              </a:ext>
            </a:extLst>
          </a:blip>
          <a:stretch/>
        </p:blipFill>
        <p:spPr>
          <a:xfrm>
            <a:off x="540072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3" name="Image 132" descr=" "/>
          <p:cNvPicPr/>
          <p:nvPr/>
        </p:nvPicPr>
        <p:blipFill>
          <a:blip r:embed="rId26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65"/>
              </a:ext>
            </a:extLst>
          </a:blip>
          <a:stretch/>
        </p:blipFill>
        <p:spPr>
          <a:xfrm>
            <a:off x="560808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4" name="Image 133" descr=" "/>
          <p:cNvPicPr/>
          <p:nvPr/>
        </p:nvPicPr>
        <p:blipFill>
          <a:blip r:embed="rId26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67"/>
              </a:ext>
            </a:extLst>
          </a:blip>
          <a:stretch/>
        </p:blipFill>
        <p:spPr>
          <a:xfrm>
            <a:off x="581508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5" name="Image 134" descr=" "/>
          <p:cNvPicPr/>
          <p:nvPr/>
        </p:nvPicPr>
        <p:blipFill>
          <a:blip r:embed="rId26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69"/>
              </a:ext>
            </a:extLst>
          </a:blip>
          <a:stretch/>
        </p:blipFill>
        <p:spPr>
          <a:xfrm>
            <a:off x="602208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6" name="Image 135" descr=" "/>
          <p:cNvPicPr/>
          <p:nvPr/>
        </p:nvPicPr>
        <p:blipFill>
          <a:blip r:embed="rId27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71"/>
              </a:ext>
            </a:extLst>
          </a:blip>
          <a:stretch/>
        </p:blipFill>
        <p:spPr>
          <a:xfrm>
            <a:off x="664344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7" name="Image 136" descr=" "/>
          <p:cNvPicPr/>
          <p:nvPr/>
        </p:nvPicPr>
        <p:blipFill>
          <a:blip r:embed="rId27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73"/>
              </a:ext>
            </a:extLst>
          </a:blip>
          <a:stretch/>
        </p:blipFill>
        <p:spPr>
          <a:xfrm>
            <a:off x="705744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8" name="Image 137" descr=" "/>
          <p:cNvPicPr/>
          <p:nvPr/>
        </p:nvPicPr>
        <p:blipFill>
          <a:blip r:embed="rId27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75"/>
              </a:ext>
            </a:extLst>
          </a:blip>
          <a:stretch/>
        </p:blipFill>
        <p:spPr>
          <a:xfrm>
            <a:off x="788580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9" name="Image 138" descr=" "/>
          <p:cNvPicPr/>
          <p:nvPr/>
        </p:nvPicPr>
        <p:blipFill>
          <a:blip r:embed="rId27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77"/>
              </a:ext>
            </a:extLst>
          </a:blip>
          <a:stretch/>
        </p:blipFill>
        <p:spPr>
          <a:xfrm>
            <a:off x="809280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0" name="Image 139" descr=" "/>
          <p:cNvPicPr/>
          <p:nvPr/>
        </p:nvPicPr>
        <p:blipFill>
          <a:blip r:embed="rId27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79"/>
              </a:ext>
            </a:extLst>
          </a:blip>
          <a:stretch/>
        </p:blipFill>
        <p:spPr>
          <a:xfrm>
            <a:off x="850716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1" name="Image 140" descr=" "/>
          <p:cNvPicPr/>
          <p:nvPr/>
        </p:nvPicPr>
        <p:blipFill>
          <a:blip r:embed="rId28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81"/>
              </a:ext>
            </a:extLst>
          </a:blip>
          <a:stretch/>
        </p:blipFill>
        <p:spPr>
          <a:xfrm>
            <a:off x="892116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2" name="Image 141" descr=" "/>
          <p:cNvPicPr/>
          <p:nvPr/>
        </p:nvPicPr>
        <p:blipFill>
          <a:blip r:embed="rId28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83"/>
              </a:ext>
            </a:extLst>
          </a:blip>
          <a:stretch/>
        </p:blipFill>
        <p:spPr>
          <a:xfrm>
            <a:off x="912816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3" name="Image 142" descr=" "/>
          <p:cNvPicPr/>
          <p:nvPr/>
        </p:nvPicPr>
        <p:blipFill>
          <a:blip r:embed="rId28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85"/>
              </a:ext>
            </a:extLst>
          </a:blip>
          <a:stretch/>
        </p:blipFill>
        <p:spPr>
          <a:xfrm>
            <a:off x="933516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4" name="Image 143" descr=" "/>
          <p:cNvPicPr/>
          <p:nvPr/>
        </p:nvPicPr>
        <p:blipFill>
          <a:blip r:embed="rId28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87"/>
              </a:ext>
            </a:extLst>
          </a:blip>
          <a:stretch/>
        </p:blipFill>
        <p:spPr>
          <a:xfrm>
            <a:off x="954252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5" name="Image 144" descr=" "/>
          <p:cNvPicPr/>
          <p:nvPr/>
        </p:nvPicPr>
        <p:blipFill>
          <a:blip r:embed="rId28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89"/>
              </a:ext>
            </a:extLst>
          </a:blip>
          <a:stretch/>
        </p:blipFill>
        <p:spPr>
          <a:xfrm>
            <a:off x="995652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6" name="Image 145" descr=" "/>
          <p:cNvPicPr/>
          <p:nvPr/>
        </p:nvPicPr>
        <p:blipFill>
          <a:blip r:embed="rId29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91"/>
              </a:ext>
            </a:extLst>
          </a:blip>
          <a:stretch/>
        </p:blipFill>
        <p:spPr>
          <a:xfrm>
            <a:off x="1016352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7" name="Image 146" descr=" "/>
          <p:cNvPicPr/>
          <p:nvPr/>
        </p:nvPicPr>
        <p:blipFill>
          <a:blip r:embed="rId29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93"/>
              </a:ext>
            </a:extLst>
          </a:blip>
          <a:stretch/>
        </p:blipFill>
        <p:spPr>
          <a:xfrm>
            <a:off x="1078488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8" name="Image 147" descr=" "/>
          <p:cNvPicPr/>
          <p:nvPr/>
        </p:nvPicPr>
        <p:blipFill>
          <a:blip r:embed="rId29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95"/>
              </a:ext>
            </a:extLst>
          </a:blip>
          <a:stretch/>
        </p:blipFill>
        <p:spPr>
          <a:xfrm>
            <a:off x="5193720" y="7414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9" name="Image 148" descr=" "/>
          <p:cNvPicPr/>
          <p:nvPr/>
        </p:nvPicPr>
        <p:blipFill>
          <a:blip r:embed="rId29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97"/>
              </a:ext>
            </a:extLst>
          </a:blip>
          <a:stretch/>
        </p:blipFill>
        <p:spPr>
          <a:xfrm>
            <a:off x="5608080" y="7414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0" name="Image 149" descr=" "/>
          <p:cNvPicPr/>
          <p:nvPr/>
        </p:nvPicPr>
        <p:blipFill>
          <a:blip r:embed="rId29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99"/>
              </a:ext>
            </a:extLst>
          </a:blip>
          <a:stretch/>
        </p:blipFill>
        <p:spPr>
          <a:xfrm>
            <a:off x="6022080" y="7414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1" name="Image 150" descr=" "/>
          <p:cNvPicPr/>
          <p:nvPr/>
        </p:nvPicPr>
        <p:blipFill>
          <a:blip r:embed="rId30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01"/>
              </a:ext>
            </a:extLst>
          </a:blip>
          <a:stretch/>
        </p:blipFill>
        <p:spPr>
          <a:xfrm>
            <a:off x="6229080" y="7414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2" name="Image 151" descr=" "/>
          <p:cNvPicPr/>
          <p:nvPr/>
        </p:nvPicPr>
        <p:blipFill>
          <a:blip r:embed="rId30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03"/>
              </a:ext>
            </a:extLst>
          </a:blip>
          <a:stretch/>
        </p:blipFill>
        <p:spPr>
          <a:xfrm>
            <a:off x="6643440" y="7414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3" name="Image 152" descr=" "/>
          <p:cNvPicPr/>
          <p:nvPr/>
        </p:nvPicPr>
        <p:blipFill>
          <a:blip r:embed="rId30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05"/>
              </a:ext>
            </a:extLst>
          </a:blip>
          <a:stretch/>
        </p:blipFill>
        <p:spPr>
          <a:xfrm>
            <a:off x="7057440" y="7414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4" name="Image 153" descr=" "/>
          <p:cNvPicPr/>
          <p:nvPr/>
        </p:nvPicPr>
        <p:blipFill>
          <a:blip r:embed="rId30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07"/>
              </a:ext>
            </a:extLst>
          </a:blip>
          <a:stretch/>
        </p:blipFill>
        <p:spPr>
          <a:xfrm>
            <a:off x="7264440" y="7414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5" name="Image 154" descr=" "/>
          <p:cNvPicPr/>
          <p:nvPr/>
        </p:nvPicPr>
        <p:blipFill>
          <a:blip r:embed="rId30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09"/>
              </a:ext>
            </a:extLst>
          </a:blip>
          <a:stretch/>
        </p:blipFill>
        <p:spPr>
          <a:xfrm>
            <a:off x="7471440" y="7414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6" name="Image 155" descr=" "/>
          <p:cNvPicPr/>
          <p:nvPr/>
        </p:nvPicPr>
        <p:blipFill>
          <a:blip r:embed="rId31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11"/>
              </a:ext>
            </a:extLst>
          </a:blip>
          <a:stretch/>
        </p:blipFill>
        <p:spPr>
          <a:xfrm>
            <a:off x="7678800" y="7414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7" name="Image 156" descr=" "/>
          <p:cNvPicPr/>
          <p:nvPr/>
        </p:nvPicPr>
        <p:blipFill>
          <a:blip r:embed="rId31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13"/>
              </a:ext>
            </a:extLst>
          </a:blip>
          <a:stretch/>
        </p:blipFill>
        <p:spPr>
          <a:xfrm>
            <a:off x="8299800" y="7414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8" name="Image 157" descr=" "/>
          <p:cNvPicPr/>
          <p:nvPr/>
        </p:nvPicPr>
        <p:blipFill>
          <a:blip r:embed="rId31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15"/>
              </a:ext>
            </a:extLst>
          </a:blip>
          <a:stretch/>
        </p:blipFill>
        <p:spPr>
          <a:xfrm>
            <a:off x="8507160" y="7414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9" name="Image 158" descr=" "/>
          <p:cNvPicPr/>
          <p:nvPr/>
        </p:nvPicPr>
        <p:blipFill>
          <a:blip r:embed="rId31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17"/>
              </a:ext>
            </a:extLst>
          </a:blip>
          <a:stretch/>
        </p:blipFill>
        <p:spPr>
          <a:xfrm>
            <a:off x="8714160" y="7414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0" name="Image 159" descr=" "/>
          <p:cNvPicPr/>
          <p:nvPr/>
        </p:nvPicPr>
        <p:blipFill>
          <a:blip r:embed="rId31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19"/>
              </a:ext>
            </a:extLst>
          </a:blip>
          <a:stretch/>
        </p:blipFill>
        <p:spPr>
          <a:xfrm>
            <a:off x="9542520" y="7414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1" name="Image 160" descr=" "/>
          <p:cNvPicPr/>
          <p:nvPr/>
        </p:nvPicPr>
        <p:blipFill>
          <a:blip r:embed="rId32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21"/>
              </a:ext>
            </a:extLst>
          </a:blip>
          <a:stretch/>
        </p:blipFill>
        <p:spPr>
          <a:xfrm>
            <a:off x="9749520" y="7414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2" name="Image 161" descr=" "/>
          <p:cNvPicPr/>
          <p:nvPr/>
        </p:nvPicPr>
        <p:blipFill>
          <a:blip r:embed="rId32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23"/>
              </a:ext>
            </a:extLst>
          </a:blip>
          <a:stretch/>
        </p:blipFill>
        <p:spPr>
          <a:xfrm>
            <a:off x="498672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3" name="Image 162" descr=" "/>
          <p:cNvPicPr/>
          <p:nvPr/>
        </p:nvPicPr>
        <p:blipFill>
          <a:blip r:embed="rId32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25"/>
              </a:ext>
            </a:extLst>
          </a:blip>
          <a:stretch/>
        </p:blipFill>
        <p:spPr>
          <a:xfrm>
            <a:off x="519372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4" name="Image 163" descr=" "/>
          <p:cNvPicPr/>
          <p:nvPr/>
        </p:nvPicPr>
        <p:blipFill>
          <a:blip r:embed="rId32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27"/>
              </a:ext>
            </a:extLst>
          </a:blip>
          <a:stretch/>
        </p:blipFill>
        <p:spPr>
          <a:xfrm>
            <a:off x="540072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5" name="Image 164" descr=" "/>
          <p:cNvPicPr/>
          <p:nvPr/>
        </p:nvPicPr>
        <p:blipFill>
          <a:blip r:embed="rId32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29"/>
              </a:ext>
            </a:extLst>
          </a:blip>
          <a:stretch/>
        </p:blipFill>
        <p:spPr>
          <a:xfrm>
            <a:off x="560808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6" name="Image 165" descr=" "/>
          <p:cNvPicPr/>
          <p:nvPr/>
        </p:nvPicPr>
        <p:blipFill>
          <a:blip r:embed="rId33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31"/>
              </a:ext>
            </a:extLst>
          </a:blip>
          <a:stretch/>
        </p:blipFill>
        <p:spPr>
          <a:xfrm>
            <a:off x="581508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7" name="Image 166" descr=" "/>
          <p:cNvPicPr/>
          <p:nvPr/>
        </p:nvPicPr>
        <p:blipFill>
          <a:blip r:embed="rId33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33"/>
              </a:ext>
            </a:extLst>
          </a:blip>
          <a:stretch/>
        </p:blipFill>
        <p:spPr>
          <a:xfrm>
            <a:off x="643608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8" name="Image 167" descr=" "/>
          <p:cNvPicPr/>
          <p:nvPr/>
        </p:nvPicPr>
        <p:blipFill>
          <a:blip r:embed="rId33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35"/>
              </a:ext>
            </a:extLst>
          </a:blip>
          <a:stretch/>
        </p:blipFill>
        <p:spPr>
          <a:xfrm>
            <a:off x="685044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9" name="Image 168" descr=" "/>
          <p:cNvPicPr/>
          <p:nvPr/>
        </p:nvPicPr>
        <p:blipFill>
          <a:blip r:embed="rId33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37"/>
              </a:ext>
            </a:extLst>
          </a:blip>
          <a:stretch/>
        </p:blipFill>
        <p:spPr>
          <a:xfrm>
            <a:off x="726444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0" name="Image 169" descr=" "/>
          <p:cNvPicPr/>
          <p:nvPr/>
        </p:nvPicPr>
        <p:blipFill>
          <a:blip r:embed="rId33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39"/>
              </a:ext>
            </a:extLst>
          </a:blip>
          <a:stretch/>
        </p:blipFill>
        <p:spPr>
          <a:xfrm>
            <a:off x="747144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1" name="Image 170" descr=" "/>
          <p:cNvPicPr/>
          <p:nvPr/>
        </p:nvPicPr>
        <p:blipFill>
          <a:blip r:embed="rId34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41"/>
              </a:ext>
            </a:extLst>
          </a:blip>
          <a:stretch/>
        </p:blipFill>
        <p:spPr>
          <a:xfrm>
            <a:off x="767880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2" name="Image 171" descr=" "/>
          <p:cNvPicPr/>
          <p:nvPr/>
        </p:nvPicPr>
        <p:blipFill>
          <a:blip r:embed="rId34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43"/>
              </a:ext>
            </a:extLst>
          </a:blip>
          <a:stretch/>
        </p:blipFill>
        <p:spPr>
          <a:xfrm>
            <a:off x="809280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3" name="Image 172" descr=" "/>
          <p:cNvPicPr/>
          <p:nvPr/>
        </p:nvPicPr>
        <p:blipFill>
          <a:blip r:embed="rId34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45"/>
              </a:ext>
            </a:extLst>
          </a:blip>
          <a:stretch/>
        </p:blipFill>
        <p:spPr>
          <a:xfrm>
            <a:off x="829980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4" name="Image 173" descr=" "/>
          <p:cNvPicPr/>
          <p:nvPr/>
        </p:nvPicPr>
        <p:blipFill>
          <a:blip r:embed="rId34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47"/>
              </a:ext>
            </a:extLst>
          </a:blip>
          <a:stretch/>
        </p:blipFill>
        <p:spPr>
          <a:xfrm>
            <a:off x="871416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5" name="Image 174" descr=" "/>
          <p:cNvPicPr/>
          <p:nvPr/>
        </p:nvPicPr>
        <p:blipFill>
          <a:blip r:embed="rId34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49"/>
              </a:ext>
            </a:extLst>
          </a:blip>
          <a:stretch/>
        </p:blipFill>
        <p:spPr>
          <a:xfrm>
            <a:off x="892116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6" name="Image 175" descr=" "/>
          <p:cNvPicPr/>
          <p:nvPr/>
        </p:nvPicPr>
        <p:blipFill>
          <a:blip r:embed="rId35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51"/>
              </a:ext>
            </a:extLst>
          </a:blip>
          <a:stretch/>
        </p:blipFill>
        <p:spPr>
          <a:xfrm>
            <a:off x="912816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7" name="Image 176" descr=" "/>
          <p:cNvPicPr/>
          <p:nvPr/>
        </p:nvPicPr>
        <p:blipFill>
          <a:blip r:embed="rId35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53"/>
              </a:ext>
            </a:extLst>
          </a:blip>
          <a:stretch/>
        </p:blipFill>
        <p:spPr>
          <a:xfrm>
            <a:off x="933516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8" name="Image 177" descr=" "/>
          <p:cNvPicPr/>
          <p:nvPr/>
        </p:nvPicPr>
        <p:blipFill>
          <a:blip r:embed="rId35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55"/>
              </a:ext>
            </a:extLst>
          </a:blip>
          <a:stretch/>
        </p:blipFill>
        <p:spPr>
          <a:xfrm>
            <a:off x="954252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9" name="Image 178" descr=" "/>
          <p:cNvPicPr/>
          <p:nvPr/>
        </p:nvPicPr>
        <p:blipFill>
          <a:blip r:embed="rId35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57"/>
              </a:ext>
            </a:extLst>
          </a:blip>
          <a:stretch/>
        </p:blipFill>
        <p:spPr>
          <a:xfrm>
            <a:off x="995652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0" name="Image 179" descr=" "/>
          <p:cNvPicPr/>
          <p:nvPr/>
        </p:nvPicPr>
        <p:blipFill>
          <a:blip r:embed="rId35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59"/>
              </a:ext>
            </a:extLst>
          </a:blip>
          <a:stretch/>
        </p:blipFill>
        <p:spPr>
          <a:xfrm>
            <a:off x="1016352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1" name="Image 180" descr=" "/>
          <p:cNvPicPr/>
          <p:nvPr/>
        </p:nvPicPr>
        <p:blipFill>
          <a:blip r:embed="rId36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61"/>
              </a:ext>
            </a:extLst>
          </a:blip>
          <a:stretch/>
        </p:blipFill>
        <p:spPr>
          <a:xfrm>
            <a:off x="1057788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2" name="Image 181" descr=" "/>
          <p:cNvPicPr/>
          <p:nvPr/>
        </p:nvPicPr>
        <p:blipFill>
          <a:blip r:embed="rId36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63"/>
              </a:ext>
            </a:extLst>
          </a:blip>
          <a:stretch/>
        </p:blipFill>
        <p:spPr>
          <a:xfrm>
            <a:off x="1078488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3" name="Image 182" descr=" "/>
          <p:cNvPicPr/>
          <p:nvPr/>
        </p:nvPicPr>
        <p:blipFill>
          <a:blip r:embed="rId36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65"/>
              </a:ext>
            </a:extLst>
          </a:blip>
          <a:stretch/>
        </p:blipFill>
        <p:spPr>
          <a:xfrm>
            <a:off x="498672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4" name="Image 183" descr=" "/>
          <p:cNvPicPr/>
          <p:nvPr/>
        </p:nvPicPr>
        <p:blipFill>
          <a:blip r:embed="rId36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67"/>
              </a:ext>
            </a:extLst>
          </a:blip>
          <a:stretch/>
        </p:blipFill>
        <p:spPr>
          <a:xfrm>
            <a:off x="519372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5" name="Image 184" descr=" "/>
          <p:cNvPicPr/>
          <p:nvPr/>
        </p:nvPicPr>
        <p:blipFill>
          <a:blip r:embed="rId36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69"/>
              </a:ext>
            </a:extLst>
          </a:blip>
          <a:stretch/>
        </p:blipFill>
        <p:spPr>
          <a:xfrm>
            <a:off x="540072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6" name="Image 185" descr=" "/>
          <p:cNvPicPr/>
          <p:nvPr/>
        </p:nvPicPr>
        <p:blipFill>
          <a:blip r:embed="rId37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71"/>
              </a:ext>
            </a:extLst>
          </a:blip>
          <a:stretch/>
        </p:blipFill>
        <p:spPr>
          <a:xfrm>
            <a:off x="560808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7" name="Image 186" descr=" "/>
          <p:cNvPicPr/>
          <p:nvPr/>
        </p:nvPicPr>
        <p:blipFill>
          <a:blip r:embed="rId37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73"/>
              </a:ext>
            </a:extLst>
          </a:blip>
          <a:stretch/>
        </p:blipFill>
        <p:spPr>
          <a:xfrm>
            <a:off x="581508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8" name="Image 187" descr=" "/>
          <p:cNvPicPr/>
          <p:nvPr/>
        </p:nvPicPr>
        <p:blipFill>
          <a:blip r:embed="rId37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75"/>
              </a:ext>
            </a:extLst>
          </a:blip>
          <a:stretch/>
        </p:blipFill>
        <p:spPr>
          <a:xfrm>
            <a:off x="602208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9" name="Image 188" descr=" "/>
          <p:cNvPicPr/>
          <p:nvPr/>
        </p:nvPicPr>
        <p:blipFill>
          <a:blip r:embed="rId37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77"/>
              </a:ext>
            </a:extLst>
          </a:blip>
          <a:stretch/>
        </p:blipFill>
        <p:spPr>
          <a:xfrm>
            <a:off x="622908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0" name="Image 189" descr=" "/>
          <p:cNvPicPr/>
          <p:nvPr/>
        </p:nvPicPr>
        <p:blipFill>
          <a:blip r:embed="rId37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79"/>
              </a:ext>
            </a:extLst>
          </a:blip>
          <a:stretch/>
        </p:blipFill>
        <p:spPr>
          <a:xfrm>
            <a:off x="643608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1" name="Image 190" descr=" "/>
          <p:cNvPicPr/>
          <p:nvPr/>
        </p:nvPicPr>
        <p:blipFill>
          <a:blip r:embed="rId38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81"/>
              </a:ext>
            </a:extLst>
          </a:blip>
          <a:stretch/>
        </p:blipFill>
        <p:spPr>
          <a:xfrm>
            <a:off x="685044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2" name="Image 191" descr=" "/>
          <p:cNvPicPr/>
          <p:nvPr/>
        </p:nvPicPr>
        <p:blipFill>
          <a:blip r:embed="rId38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83"/>
              </a:ext>
            </a:extLst>
          </a:blip>
          <a:stretch/>
        </p:blipFill>
        <p:spPr>
          <a:xfrm>
            <a:off x="726444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3" name="Image 192" descr=" "/>
          <p:cNvPicPr/>
          <p:nvPr/>
        </p:nvPicPr>
        <p:blipFill>
          <a:blip r:embed="rId38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85"/>
              </a:ext>
            </a:extLst>
          </a:blip>
          <a:stretch/>
        </p:blipFill>
        <p:spPr>
          <a:xfrm>
            <a:off x="747144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4" name="Image 193" descr=" "/>
          <p:cNvPicPr/>
          <p:nvPr/>
        </p:nvPicPr>
        <p:blipFill>
          <a:blip r:embed="rId38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87"/>
              </a:ext>
            </a:extLst>
          </a:blip>
          <a:stretch/>
        </p:blipFill>
        <p:spPr>
          <a:xfrm>
            <a:off x="767880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5" name="Image 194" descr=" "/>
          <p:cNvPicPr/>
          <p:nvPr/>
        </p:nvPicPr>
        <p:blipFill>
          <a:blip r:embed="rId38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89"/>
              </a:ext>
            </a:extLst>
          </a:blip>
          <a:stretch/>
        </p:blipFill>
        <p:spPr>
          <a:xfrm>
            <a:off x="829980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6" name="Image 195" descr=" "/>
          <p:cNvPicPr/>
          <p:nvPr/>
        </p:nvPicPr>
        <p:blipFill>
          <a:blip r:embed="rId39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91"/>
              </a:ext>
            </a:extLst>
          </a:blip>
          <a:stretch/>
        </p:blipFill>
        <p:spPr>
          <a:xfrm>
            <a:off x="871416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7" name="Image 196" descr=" "/>
          <p:cNvPicPr/>
          <p:nvPr/>
        </p:nvPicPr>
        <p:blipFill>
          <a:blip r:embed="rId39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93"/>
              </a:ext>
            </a:extLst>
          </a:blip>
          <a:stretch/>
        </p:blipFill>
        <p:spPr>
          <a:xfrm>
            <a:off x="954252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8" name="Image 197" descr=" "/>
          <p:cNvPicPr/>
          <p:nvPr/>
        </p:nvPicPr>
        <p:blipFill>
          <a:blip r:embed="rId39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95"/>
              </a:ext>
            </a:extLst>
          </a:blip>
          <a:stretch/>
        </p:blipFill>
        <p:spPr>
          <a:xfrm>
            <a:off x="995652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9" name="Image 198" descr=" "/>
          <p:cNvPicPr/>
          <p:nvPr/>
        </p:nvPicPr>
        <p:blipFill>
          <a:blip r:embed="rId39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97"/>
              </a:ext>
            </a:extLst>
          </a:blip>
          <a:stretch/>
        </p:blipFill>
        <p:spPr>
          <a:xfrm>
            <a:off x="1016352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0" name="Image 199" descr=" "/>
          <p:cNvPicPr/>
          <p:nvPr/>
        </p:nvPicPr>
        <p:blipFill>
          <a:blip r:embed="rId39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399"/>
              </a:ext>
            </a:extLst>
          </a:blip>
          <a:stretch/>
        </p:blipFill>
        <p:spPr>
          <a:xfrm>
            <a:off x="1037052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1" name="Image 200" descr=" "/>
          <p:cNvPicPr/>
          <p:nvPr/>
        </p:nvPicPr>
        <p:blipFill>
          <a:blip r:embed="rId40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01"/>
              </a:ext>
            </a:extLst>
          </a:blip>
          <a:stretch/>
        </p:blipFill>
        <p:spPr>
          <a:xfrm>
            <a:off x="1078488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2" name="Image 201" descr=" "/>
          <p:cNvPicPr/>
          <p:nvPr/>
        </p:nvPicPr>
        <p:blipFill>
          <a:blip r:embed="rId40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03"/>
              </a:ext>
            </a:extLst>
          </a:blip>
          <a:stretch/>
        </p:blipFill>
        <p:spPr>
          <a:xfrm>
            <a:off x="498672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3" name="Image 202" descr=" "/>
          <p:cNvPicPr/>
          <p:nvPr/>
        </p:nvPicPr>
        <p:blipFill>
          <a:blip r:embed="rId40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05"/>
              </a:ext>
            </a:extLst>
          </a:blip>
          <a:stretch/>
        </p:blipFill>
        <p:spPr>
          <a:xfrm>
            <a:off x="519372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4" name="Image 203" descr=" "/>
          <p:cNvPicPr/>
          <p:nvPr/>
        </p:nvPicPr>
        <p:blipFill>
          <a:blip r:embed="rId40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07"/>
              </a:ext>
            </a:extLst>
          </a:blip>
          <a:stretch/>
        </p:blipFill>
        <p:spPr>
          <a:xfrm>
            <a:off x="540072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5" name="Image 204" descr=" "/>
          <p:cNvPicPr/>
          <p:nvPr/>
        </p:nvPicPr>
        <p:blipFill>
          <a:blip r:embed="rId40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09"/>
              </a:ext>
            </a:extLst>
          </a:blip>
          <a:stretch/>
        </p:blipFill>
        <p:spPr>
          <a:xfrm>
            <a:off x="581508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6" name="Image 205" descr=" "/>
          <p:cNvPicPr/>
          <p:nvPr/>
        </p:nvPicPr>
        <p:blipFill>
          <a:blip r:embed="rId41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11"/>
              </a:ext>
            </a:extLst>
          </a:blip>
          <a:stretch/>
        </p:blipFill>
        <p:spPr>
          <a:xfrm>
            <a:off x="602208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7" name="Image 206" descr=" "/>
          <p:cNvPicPr/>
          <p:nvPr/>
        </p:nvPicPr>
        <p:blipFill>
          <a:blip r:embed="rId41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13"/>
              </a:ext>
            </a:extLst>
          </a:blip>
          <a:stretch/>
        </p:blipFill>
        <p:spPr>
          <a:xfrm>
            <a:off x="643608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8" name="Image 207" descr=" "/>
          <p:cNvPicPr/>
          <p:nvPr/>
        </p:nvPicPr>
        <p:blipFill>
          <a:blip r:embed="rId41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15"/>
              </a:ext>
            </a:extLst>
          </a:blip>
          <a:stretch/>
        </p:blipFill>
        <p:spPr>
          <a:xfrm>
            <a:off x="705744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9" name="Image 208" descr=" "/>
          <p:cNvPicPr/>
          <p:nvPr/>
        </p:nvPicPr>
        <p:blipFill>
          <a:blip r:embed="rId41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17"/>
              </a:ext>
            </a:extLst>
          </a:blip>
          <a:stretch/>
        </p:blipFill>
        <p:spPr>
          <a:xfrm>
            <a:off x="747144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0" name="Image 209" descr=" "/>
          <p:cNvPicPr/>
          <p:nvPr/>
        </p:nvPicPr>
        <p:blipFill>
          <a:blip r:embed="rId41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19"/>
              </a:ext>
            </a:extLst>
          </a:blip>
          <a:stretch/>
        </p:blipFill>
        <p:spPr>
          <a:xfrm>
            <a:off x="767880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1" name="Image 210" descr=" "/>
          <p:cNvPicPr/>
          <p:nvPr/>
        </p:nvPicPr>
        <p:blipFill>
          <a:blip r:embed="rId42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21"/>
              </a:ext>
            </a:extLst>
          </a:blip>
          <a:stretch/>
        </p:blipFill>
        <p:spPr>
          <a:xfrm>
            <a:off x="809280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2" name="Image 211" descr=" "/>
          <p:cNvPicPr/>
          <p:nvPr/>
        </p:nvPicPr>
        <p:blipFill>
          <a:blip r:embed="rId42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23"/>
              </a:ext>
            </a:extLst>
          </a:blip>
          <a:stretch/>
        </p:blipFill>
        <p:spPr>
          <a:xfrm>
            <a:off x="850716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3" name="Image 212" descr=" "/>
          <p:cNvPicPr/>
          <p:nvPr/>
        </p:nvPicPr>
        <p:blipFill>
          <a:blip r:embed="rId42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25"/>
              </a:ext>
            </a:extLst>
          </a:blip>
          <a:stretch/>
        </p:blipFill>
        <p:spPr>
          <a:xfrm>
            <a:off x="871416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4" name="Image 213" descr=" "/>
          <p:cNvPicPr/>
          <p:nvPr/>
        </p:nvPicPr>
        <p:blipFill>
          <a:blip r:embed="rId42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27"/>
              </a:ext>
            </a:extLst>
          </a:blip>
          <a:stretch/>
        </p:blipFill>
        <p:spPr>
          <a:xfrm>
            <a:off x="912816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5" name="Image 214" descr=" "/>
          <p:cNvPicPr/>
          <p:nvPr/>
        </p:nvPicPr>
        <p:blipFill>
          <a:blip r:embed="rId42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29"/>
              </a:ext>
            </a:extLst>
          </a:blip>
          <a:stretch/>
        </p:blipFill>
        <p:spPr>
          <a:xfrm>
            <a:off x="933516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6" name="Image 215" descr=" "/>
          <p:cNvPicPr/>
          <p:nvPr/>
        </p:nvPicPr>
        <p:blipFill>
          <a:blip r:embed="rId43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31"/>
              </a:ext>
            </a:extLst>
          </a:blip>
          <a:stretch/>
        </p:blipFill>
        <p:spPr>
          <a:xfrm>
            <a:off x="974952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7" name="Image 216" descr=" "/>
          <p:cNvPicPr/>
          <p:nvPr/>
        </p:nvPicPr>
        <p:blipFill>
          <a:blip r:embed="rId43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33"/>
              </a:ext>
            </a:extLst>
          </a:blip>
          <a:stretch/>
        </p:blipFill>
        <p:spPr>
          <a:xfrm>
            <a:off x="1016352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8" name="Image 217" descr=" "/>
          <p:cNvPicPr/>
          <p:nvPr/>
        </p:nvPicPr>
        <p:blipFill>
          <a:blip r:embed="rId43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35"/>
              </a:ext>
            </a:extLst>
          </a:blip>
          <a:stretch/>
        </p:blipFill>
        <p:spPr>
          <a:xfrm>
            <a:off x="1057788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9" name="Image 218" descr=" "/>
          <p:cNvPicPr/>
          <p:nvPr/>
        </p:nvPicPr>
        <p:blipFill>
          <a:blip r:embed="rId43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37"/>
              </a:ext>
            </a:extLst>
          </a:blip>
          <a:stretch/>
        </p:blipFill>
        <p:spPr>
          <a:xfrm>
            <a:off x="1078488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60" name="Image 219" descr=" "/>
          <p:cNvPicPr/>
          <p:nvPr/>
        </p:nvPicPr>
        <p:blipFill>
          <a:blip r:embed="rId43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39"/>
              </a:ext>
            </a:extLst>
          </a:blip>
          <a:stretch/>
        </p:blipFill>
        <p:spPr>
          <a:xfrm>
            <a:off x="4986720" y="8242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61" name="Image 220" descr=" "/>
          <p:cNvPicPr/>
          <p:nvPr/>
        </p:nvPicPr>
        <p:blipFill>
          <a:blip r:embed="rId44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41"/>
              </a:ext>
            </a:extLst>
          </a:blip>
          <a:stretch/>
        </p:blipFill>
        <p:spPr>
          <a:xfrm>
            <a:off x="5400720" y="8242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62" name="Image 221" descr=" "/>
          <p:cNvPicPr/>
          <p:nvPr/>
        </p:nvPicPr>
        <p:blipFill>
          <a:blip r:embed="rId44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43"/>
              </a:ext>
            </a:extLst>
          </a:blip>
          <a:stretch/>
        </p:blipFill>
        <p:spPr>
          <a:xfrm>
            <a:off x="6229080" y="8242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63" name="Image 222" descr=" "/>
          <p:cNvPicPr/>
          <p:nvPr/>
        </p:nvPicPr>
        <p:blipFill>
          <a:blip r:embed="rId44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45"/>
              </a:ext>
            </a:extLst>
          </a:blip>
          <a:stretch/>
        </p:blipFill>
        <p:spPr>
          <a:xfrm>
            <a:off x="6850440" y="8242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64" name="Image 223" descr=" "/>
          <p:cNvPicPr/>
          <p:nvPr/>
        </p:nvPicPr>
        <p:blipFill>
          <a:blip r:embed="rId44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47"/>
              </a:ext>
            </a:extLst>
          </a:blip>
          <a:stretch/>
        </p:blipFill>
        <p:spPr>
          <a:xfrm>
            <a:off x="7057440" y="8242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65" name="Image 224" descr=" "/>
          <p:cNvPicPr/>
          <p:nvPr/>
        </p:nvPicPr>
        <p:blipFill>
          <a:blip r:embed="rId44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49"/>
              </a:ext>
            </a:extLst>
          </a:blip>
          <a:stretch/>
        </p:blipFill>
        <p:spPr>
          <a:xfrm>
            <a:off x="7264440" y="8242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66" name="Image 225" descr=" "/>
          <p:cNvPicPr/>
          <p:nvPr/>
        </p:nvPicPr>
        <p:blipFill>
          <a:blip r:embed="rId45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51"/>
              </a:ext>
            </a:extLst>
          </a:blip>
          <a:stretch/>
        </p:blipFill>
        <p:spPr>
          <a:xfrm>
            <a:off x="7471440" y="8242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67" name="Image 226" descr=" "/>
          <p:cNvPicPr/>
          <p:nvPr/>
        </p:nvPicPr>
        <p:blipFill>
          <a:blip r:embed="rId45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53"/>
              </a:ext>
            </a:extLst>
          </a:blip>
          <a:stretch/>
        </p:blipFill>
        <p:spPr>
          <a:xfrm>
            <a:off x="8092800" y="8242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68" name="Image 227" descr=" "/>
          <p:cNvPicPr/>
          <p:nvPr/>
        </p:nvPicPr>
        <p:blipFill>
          <a:blip r:embed="rId45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55"/>
              </a:ext>
            </a:extLst>
          </a:blip>
          <a:stretch/>
        </p:blipFill>
        <p:spPr>
          <a:xfrm>
            <a:off x="8299800" y="8242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69" name="Image 228" descr=" "/>
          <p:cNvPicPr/>
          <p:nvPr/>
        </p:nvPicPr>
        <p:blipFill>
          <a:blip r:embed="rId45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57"/>
              </a:ext>
            </a:extLst>
          </a:blip>
          <a:stretch/>
        </p:blipFill>
        <p:spPr>
          <a:xfrm>
            <a:off x="8714160" y="8242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0" name="Image 229" descr=" "/>
          <p:cNvPicPr/>
          <p:nvPr/>
        </p:nvPicPr>
        <p:blipFill>
          <a:blip r:embed="rId45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59"/>
              </a:ext>
            </a:extLst>
          </a:blip>
          <a:stretch/>
        </p:blipFill>
        <p:spPr>
          <a:xfrm>
            <a:off x="8921160" y="8242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1" name="Image 230" descr=" "/>
          <p:cNvPicPr/>
          <p:nvPr/>
        </p:nvPicPr>
        <p:blipFill>
          <a:blip r:embed="rId46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61"/>
              </a:ext>
            </a:extLst>
          </a:blip>
          <a:stretch/>
        </p:blipFill>
        <p:spPr>
          <a:xfrm>
            <a:off x="9542520" y="8242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2" name="Image 231" descr=" "/>
          <p:cNvPicPr/>
          <p:nvPr/>
        </p:nvPicPr>
        <p:blipFill>
          <a:blip r:embed="rId46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63"/>
              </a:ext>
            </a:extLst>
          </a:blip>
          <a:stretch/>
        </p:blipFill>
        <p:spPr>
          <a:xfrm>
            <a:off x="10163520" y="8242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3" name="Image 232" descr=" "/>
          <p:cNvPicPr/>
          <p:nvPr/>
        </p:nvPicPr>
        <p:blipFill>
          <a:blip r:embed="rId46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65"/>
              </a:ext>
            </a:extLst>
          </a:blip>
          <a:stretch/>
        </p:blipFill>
        <p:spPr>
          <a:xfrm>
            <a:off x="4986720" y="8450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4" name="Image 233" descr=" "/>
          <p:cNvPicPr/>
          <p:nvPr/>
        </p:nvPicPr>
        <p:blipFill>
          <a:blip r:embed="rId46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67"/>
              </a:ext>
            </a:extLst>
          </a:blip>
          <a:stretch/>
        </p:blipFill>
        <p:spPr>
          <a:xfrm>
            <a:off x="5400720" y="8450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5" name="Image 234" descr=" "/>
          <p:cNvPicPr/>
          <p:nvPr/>
        </p:nvPicPr>
        <p:blipFill>
          <a:blip r:embed="rId46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69"/>
              </a:ext>
            </a:extLst>
          </a:blip>
          <a:stretch/>
        </p:blipFill>
        <p:spPr>
          <a:xfrm>
            <a:off x="5608080" y="8450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6" name="Image 235" descr=" "/>
          <p:cNvPicPr/>
          <p:nvPr/>
        </p:nvPicPr>
        <p:blipFill>
          <a:blip r:embed="rId47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71"/>
              </a:ext>
            </a:extLst>
          </a:blip>
          <a:stretch/>
        </p:blipFill>
        <p:spPr>
          <a:xfrm>
            <a:off x="7057440" y="8450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7" name="Image 236" descr=" "/>
          <p:cNvPicPr/>
          <p:nvPr/>
        </p:nvPicPr>
        <p:blipFill>
          <a:blip r:embed="rId47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73"/>
              </a:ext>
            </a:extLst>
          </a:blip>
          <a:stretch/>
        </p:blipFill>
        <p:spPr>
          <a:xfrm>
            <a:off x="7264440" y="8450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8" name="Image 237" descr=" "/>
          <p:cNvPicPr/>
          <p:nvPr/>
        </p:nvPicPr>
        <p:blipFill>
          <a:blip r:embed="rId47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75"/>
              </a:ext>
            </a:extLst>
          </a:blip>
          <a:stretch/>
        </p:blipFill>
        <p:spPr>
          <a:xfrm>
            <a:off x="7678800" y="8450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9" name="Image 238" descr=" "/>
          <p:cNvPicPr/>
          <p:nvPr/>
        </p:nvPicPr>
        <p:blipFill>
          <a:blip r:embed="rId47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77"/>
              </a:ext>
            </a:extLst>
          </a:blip>
          <a:stretch/>
        </p:blipFill>
        <p:spPr>
          <a:xfrm>
            <a:off x="7885800" y="8450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0" name="Image 239" descr=" "/>
          <p:cNvPicPr/>
          <p:nvPr/>
        </p:nvPicPr>
        <p:blipFill>
          <a:blip r:embed="rId47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79"/>
              </a:ext>
            </a:extLst>
          </a:blip>
          <a:stretch/>
        </p:blipFill>
        <p:spPr>
          <a:xfrm>
            <a:off x="8092800" y="8450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1" name="Image 240" descr=" "/>
          <p:cNvPicPr/>
          <p:nvPr/>
        </p:nvPicPr>
        <p:blipFill>
          <a:blip r:embed="rId48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81"/>
              </a:ext>
            </a:extLst>
          </a:blip>
          <a:stretch/>
        </p:blipFill>
        <p:spPr>
          <a:xfrm>
            <a:off x="8507160" y="8450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2" name="Image 241" descr=" "/>
          <p:cNvPicPr/>
          <p:nvPr/>
        </p:nvPicPr>
        <p:blipFill>
          <a:blip r:embed="rId48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83"/>
              </a:ext>
            </a:extLst>
          </a:blip>
          <a:stretch/>
        </p:blipFill>
        <p:spPr>
          <a:xfrm>
            <a:off x="8714160" y="8450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3" name="Image 242" descr=" "/>
          <p:cNvPicPr/>
          <p:nvPr/>
        </p:nvPicPr>
        <p:blipFill>
          <a:blip r:embed="rId48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85"/>
              </a:ext>
            </a:extLst>
          </a:blip>
          <a:stretch/>
        </p:blipFill>
        <p:spPr>
          <a:xfrm>
            <a:off x="8921160" y="8450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4" name="Image 243" descr=" "/>
          <p:cNvPicPr/>
          <p:nvPr/>
        </p:nvPicPr>
        <p:blipFill>
          <a:blip r:embed="rId48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87"/>
              </a:ext>
            </a:extLst>
          </a:blip>
          <a:stretch/>
        </p:blipFill>
        <p:spPr>
          <a:xfrm>
            <a:off x="9128160" y="8450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5" name="Image 244" descr=" "/>
          <p:cNvPicPr/>
          <p:nvPr/>
        </p:nvPicPr>
        <p:blipFill>
          <a:blip r:embed="rId48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89"/>
              </a:ext>
            </a:extLst>
          </a:blip>
          <a:stretch/>
        </p:blipFill>
        <p:spPr>
          <a:xfrm>
            <a:off x="9542520" y="8450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6" name="Image 245" descr=" "/>
          <p:cNvPicPr/>
          <p:nvPr/>
        </p:nvPicPr>
        <p:blipFill>
          <a:blip r:embed="rId49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91"/>
              </a:ext>
            </a:extLst>
          </a:blip>
          <a:stretch/>
        </p:blipFill>
        <p:spPr>
          <a:xfrm>
            <a:off x="9749520" y="8450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7" name="Image 246" descr=" "/>
          <p:cNvPicPr/>
          <p:nvPr/>
        </p:nvPicPr>
        <p:blipFill>
          <a:blip r:embed="rId49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93"/>
              </a:ext>
            </a:extLst>
          </a:blip>
          <a:stretch/>
        </p:blipFill>
        <p:spPr>
          <a:xfrm>
            <a:off x="10577880" y="8450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8" name="Image 247" descr=" "/>
          <p:cNvPicPr/>
          <p:nvPr/>
        </p:nvPicPr>
        <p:blipFill>
          <a:blip r:embed="rId49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95"/>
              </a:ext>
            </a:extLst>
          </a:blip>
          <a:stretch/>
        </p:blipFill>
        <p:spPr>
          <a:xfrm>
            <a:off x="498672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9" name="Image 248" descr=" "/>
          <p:cNvPicPr/>
          <p:nvPr/>
        </p:nvPicPr>
        <p:blipFill>
          <a:blip r:embed="rId49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97"/>
              </a:ext>
            </a:extLst>
          </a:blip>
          <a:stretch/>
        </p:blipFill>
        <p:spPr>
          <a:xfrm>
            <a:off x="540072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0" name="Image 249" descr=" "/>
          <p:cNvPicPr/>
          <p:nvPr/>
        </p:nvPicPr>
        <p:blipFill>
          <a:blip r:embed="rId49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99"/>
              </a:ext>
            </a:extLst>
          </a:blip>
          <a:stretch/>
        </p:blipFill>
        <p:spPr>
          <a:xfrm>
            <a:off x="560808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1" name="Image 250" descr=" "/>
          <p:cNvPicPr/>
          <p:nvPr/>
        </p:nvPicPr>
        <p:blipFill>
          <a:blip r:embed="rId50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01"/>
              </a:ext>
            </a:extLst>
          </a:blip>
          <a:stretch/>
        </p:blipFill>
        <p:spPr>
          <a:xfrm>
            <a:off x="622908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2" name="Image 251" descr=" "/>
          <p:cNvPicPr/>
          <p:nvPr/>
        </p:nvPicPr>
        <p:blipFill>
          <a:blip r:embed="rId50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03"/>
              </a:ext>
            </a:extLst>
          </a:blip>
          <a:stretch/>
        </p:blipFill>
        <p:spPr>
          <a:xfrm>
            <a:off x="643608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3" name="Image 252" descr=" "/>
          <p:cNvPicPr/>
          <p:nvPr/>
        </p:nvPicPr>
        <p:blipFill>
          <a:blip r:embed="rId50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05"/>
              </a:ext>
            </a:extLst>
          </a:blip>
          <a:stretch/>
        </p:blipFill>
        <p:spPr>
          <a:xfrm>
            <a:off x="726444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4" name="Image 253" descr=" "/>
          <p:cNvPicPr/>
          <p:nvPr/>
        </p:nvPicPr>
        <p:blipFill>
          <a:blip r:embed="rId50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07"/>
              </a:ext>
            </a:extLst>
          </a:blip>
          <a:stretch/>
        </p:blipFill>
        <p:spPr>
          <a:xfrm>
            <a:off x="747144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5" name="Image 254" descr=" "/>
          <p:cNvPicPr/>
          <p:nvPr/>
        </p:nvPicPr>
        <p:blipFill>
          <a:blip r:embed="rId50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09"/>
              </a:ext>
            </a:extLst>
          </a:blip>
          <a:stretch/>
        </p:blipFill>
        <p:spPr>
          <a:xfrm>
            <a:off x="829980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6" name="Image 255" descr=" "/>
          <p:cNvPicPr/>
          <p:nvPr/>
        </p:nvPicPr>
        <p:blipFill>
          <a:blip r:embed="rId51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11"/>
              </a:ext>
            </a:extLst>
          </a:blip>
          <a:stretch/>
        </p:blipFill>
        <p:spPr>
          <a:xfrm>
            <a:off x="871416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7" name="Image 256" descr=" "/>
          <p:cNvPicPr/>
          <p:nvPr/>
        </p:nvPicPr>
        <p:blipFill>
          <a:blip r:embed="rId51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13"/>
              </a:ext>
            </a:extLst>
          </a:blip>
          <a:stretch/>
        </p:blipFill>
        <p:spPr>
          <a:xfrm>
            <a:off x="892116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8" name="Image 257" descr=" "/>
          <p:cNvPicPr/>
          <p:nvPr/>
        </p:nvPicPr>
        <p:blipFill>
          <a:blip r:embed="rId51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15"/>
              </a:ext>
            </a:extLst>
          </a:blip>
          <a:stretch/>
        </p:blipFill>
        <p:spPr>
          <a:xfrm>
            <a:off x="912816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9" name="Image 258" descr=" "/>
          <p:cNvPicPr/>
          <p:nvPr/>
        </p:nvPicPr>
        <p:blipFill>
          <a:blip r:embed="rId51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17"/>
              </a:ext>
            </a:extLst>
          </a:blip>
          <a:stretch/>
        </p:blipFill>
        <p:spPr>
          <a:xfrm>
            <a:off x="933516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00" name="Image 259" descr=" "/>
          <p:cNvPicPr/>
          <p:nvPr/>
        </p:nvPicPr>
        <p:blipFill>
          <a:blip r:embed="rId51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19"/>
              </a:ext>
            </a:extLst>
          </a:blip>
          <a:stretch/>
        </p:blipFill>
        <p:spPr>
          <a:xfrm>
            <a:off x="954252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01" name="Image 260" descr=" "/>
          <p:cNvPicPr/>
          <p:nvPr/>
        </p:nvPicPr>
        <p:blipFill>
          <a:blip r:embed="rId52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21"/>
              </a:ext>
            </a:extLst>
          </a:blip>
          <a:stretch/>
        </p:blipFill>
        <p:spPr>
          <a:xfrm>
            <a:off x="974952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02" name="Image 261" descr=" "/>
          <p:cNvPicPr/>
          <p:nvPr/>
        </p:nvPicPr>
        <p:blipFill>
          <a:blip r:embed="rId52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23"/>
              </a:ext>
            </a:extLst>
          </a:blip>
          <a:stretch/>
        </p:blipFill>
        <p:spPr>
          <a:xfrm>
            <a:off x="995652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03" name="Image 262" descr=" "/>
          <p:cNvPicPr/>
          <p:nvPr/>
        </p:nvPicPr>
        <p:blipFill>
          <a:blip r:embed="rId52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25"/>
              </a:ext>
            </a:extLst>
          </a:blip>
          <a:stretch/>
        </p:blipFill>
        <p:spPr>
          <a:xfrm>
            <a:off x="1037052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04" name="Image 263" descr=" "/>
          <p:cNvPicPr/>
          <p:nvPr/>
        </p:nvPicPr>
        <p:blipFill>
          <a:blip r:embed="rId52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27"/>
              </a:ext>
            </a:extLst>
          </a:blip>
          <a:stretch/>
        </p:blipFill>
        <p:spPr>
          <a:xfrm>
            <a:off x="1057788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05" name="Image 264" descr=" "/>
          <p:cNvPicPr/>
          <p:nvPr/>
        </p:nvPicPr>
        <p:blipFill>
          <a:blip r:embed="rId52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29"/>
              </a:ext>
            </a:extLst>
          </a:blip>
          <a:stretch/>
        </p:blipFill>
        <p:spPr>
          <a:xfrm>
            <a:off x="6643440" y="8864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06" name="Image 265" descr=" "/>
          <p:cNvPicPr/>
          <p:nvPr/>
        </p:nvPicPr>
        <p:blipFill>
          <a:blip r:embed="rId53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31"/>
              </a:ext>
            </a:extLst>
          </a:blip>
          <a:stretch/>
        </p:blipFill>
        <p:spPr>
          <a:xfrm>
            <a:off x="6850440" y="8864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07" name="Image 266" descr=" "/>
          <p:cNvPicPr/>
          <p:nvPr/>
        </p:nvPicPr>
        <p:blipFill>
          <a:blip r:embed="rId53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33"/>
              </a:ext>
            </a:extLst>
          </a:blip>
          <a:stretch/>
        </p:blipFill>
        <p:spPr>
          <a:xfrm>
            <a:off x="7471440" y="8864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08" name="Image 267" descr=" "/>
          <p:cNvPicPr/>
          <p:nvPr/>
        </p:nvPicPr>
        <p:blipFill>
          <a:blip r:embed="rId53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35"/>
              </a:ext>
            </a:extLst>
          </a:blip>
          <a:stretch/>
        </p:blipFill>
        <p:spPr>
          <a:xfrm>
            <a:off x="7678800" y="8864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09" name="Image 268" descr=" "/>
          <p:cNvPicPr/>
          <p:nvPr/>
        </p:nvPicPr>
        <p:blipFill>
          <a:blip r:embed="rId53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37"/>
              </a:ext>
            </a:extLst>
          </a:blip>
          <a:stretch/>
        </p:blipFill>
        <p:spPr>
          <a:xfrm>
            <a:off x="8092800" y="8864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0" name="Image 269" descr=" "/>
          <p:cNvPicPr/>
          <p:nvPr/>
        </p:nvPicPr>
        <p:blipFill>
          <a:blip r:embed="rId53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39"/>
              </a:ext>
            </a:extLst>
          </a:blip>
          <a:stretch/>
        </p:blipFill>
        <p:spPr>
          <a:xfrm>
            <a:off x="8299800" y="8864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1" name="Image 270" descr=" "/>
          <p:cNvPicPr/>
          <p:nvPr/>
        </p:nvPicPr>
        <p:blipFill>
          <a:blip r:embed="rId54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41"/>
              </a:ext>
            </a:extLst>
          </a:blip>
          <a:stretch/>
        </p:blipFill>
        <p:spPr>
          <a:xfrm>
            <a:off x="8507160" y="8864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2" name="Image 271" descr=" "/>
          <p:cNvPicPr/>
          <p:nvPr/>
        </p:nvPicPr>
        <p:blipFill>
          <a:blip r:embed="rId54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43"/>
              </a:ext>
            </a:extLst>
          </a:blip>
          <a:stretch/>
        </p:blipFill>
        <p:spPr>
          <a:xfrm>
            <a:off x="8714160" y="8864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3" name="Image 272" descr=" "/>
          <p:cNvPicPr/>
          <p:nvPr/>
        </p:nvPicPr>
        <p:blipFill>
          <a:blip r:embed="rId54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45"/>
              </a:ext>
            </a:extLst>
          </a:blip>
          <a:stretch/>
        </p:blipFill>
        <p:spPr>
          <a:xfrm>
            <a:off x="9128160" y="8864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4" name="Image 273" descr=" "/>
          <p:cNvPicPr/>
          <p:nvPr/>
        </p:nvPicPr>
        <p:blipFill>
          <a:blip r:embed="rId54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47"/>
              </a:ext>
            </a:extLst>
          </a:blip>
          <a:stretch/>
        </p:blipFill>
        <p:spPr>
          <a:xfrm>
            <a:off x="9956520" y="8864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5" name="Image 274" descr=" "/>
          <p:cNvPicPr/>
          <p:nvPr/>
        </p:nvPicPr>
        <p:blipFill>
          <a:blip r:embed="rId54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49"/>
              </a:ext>
            </a:extLst>
          </a:blip>
          <a:stretch/>
        </p:blipFill>
        <p:spPr>
          <a:xfrm>
            <a:off x="10163520" y="8864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6" name="Image 275" descr=" "/>
          <p:cNvPicPr/>
          <p:nvPr/>
        </p:nvPicPr>
        <p:blipFill>
          <a:blip r:embed="rId55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51"/>
              </a:ext>
            </a:extLst>
          </a:blip>
          <a:stretch/>
        </p:blipFill>
        <p:spPr>
          <a:xfrm>
            <a:off x="10577880" y="8864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7" name="Image 276" descr=" "/>
          <p:cNvPicPr/>
          <p:nvPr/>
        </p:nvPicPr>
        <p:blipFill>
          <a:blip r:embed="rId55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53"/>
              </a:ext>
            </a:extLst>
          </a:blip>
          <a:stretch/>
        </p:blipFill>
        <p:spPr>
          <a:xfrm>
            <a:off x="10784880" y="8864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8" name="Image 277" descr=" "/>
          <p:cNvPicPr/>
          <p:nvPr/>
        </p:nvPicPr>
        <p:blipFill>
          <a:blip r:embed="rId55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55"/>
              </a:ext>
            </a:extLst>
          </a:blip>
          <a:stretch/>
        </p:blipFill>
        <p:spPr>
          <a:xfrm>
            <a:off x="7264440" y="9071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9" name="Image 278" descr=" "/>
          <p:cNvPicPr/>
          <p:nvPr/>
        </p:nvPicPr>
        <p:blipFill>
          <a:blip r:embed="rId55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57"/>
              </a:ext>
            </a:extLst>
          </a:blip>
          <a:stretch/>
        </p:blipFill>
        <p:spPr>
          <a:xfrm>
            <a:off x="7471440" y="9071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0" name="Image 279" descr=" "/>
          <p:cNvPicPr/>
          <p:nvPr/>
        </p:nvPicPr>
        <p:blipFill>
          <a:blip r:embed="rId55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59"/>
              </a:ext>
            </a:extLst>
          </a:blip>
          <a:stretch/>
        </p:blipFill>
        <p:spPr>
          <a:xfrm>
            <a:off x="7678800" y="9071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1" name="Image 280" descr=" "/>
          <p:cNvPicPr/>
          <p:nvPr/>
        </p:nvPicPr>
        <p:blipFill>
          <a:blip r:embed="rId56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61"/>
              </a:ext>
            </a:extLst>
          </a:blip>
          <a:stretch/>
        </p:blipFill>
        <p:spPr>
          <a:xfrm>
            <a:off x="7885800" y="9071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2" name="Image 281" descr=" "/>
          <p:cNvPicPr/>
          <p:nvPr/>
        </p:nvPicPr>
        <p:blipFill>
          <a:blip r:embed="rId56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63"/>
              </a:ext>
            </a:extLst>
          </a:blip>
          <a:stretch/>
        </p:blipFill>
        <p:spPr>
          <a:xfrm>
            <a:off x="8092800" y="9071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3" name="Image 282" descr=" "/>
          <p:cNvPicPr/>
          <p:nvPr/>
        </p:nvPicPr>
        <p:blipFill>
          <a:blip r:embed="rId56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65"/>
              </a:ext>
            </a:extLst>
          </a:blip>
          <a:stretch/>
        </p:blipFill>
        <p:spPr>
          <a:xfrm>
            <a:off x="8714160" y="9071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4" name="Image 283" descr=" "/>
          <p:cNvPicPr/>
          <p:nvPr/>
        </p:nvPicPr>
        <p:blipFill>
          <a:blip r:embed="rId56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67"/>
              </a:ext>
            </a:extLst>
          </a:blip>
          <a:stretch/>
        </p:blipFill>
        <p:spPr>
          <a:xfrm>
            <a:off x="8921160" y="9071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5" name="Image 284" descr=" "/>
          <p:cNvPicPr/>
          <p:nvPr/>
        </p:nvPicPr>
        <p:blipFill>
          <a:blip r:embed="rId56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69"/>
              </a:ext>
            </a:extLst>
          </a:blip>
          <a:stretch/>
        </p:blipFill>
        <p:spPr>
          <a:xfrm>
            <a:off x="9128160" y="9071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6" name="Image 285" descr=" "/>
          <p:cNvPicPr/>
          <p:nvPr/>
        </p:nvPicPr>
        <p:blipFill>
          <a:blip r:embed="rId57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71"/>
              </a:ext>
            </a:extLst>
          </a:blip>
          <a:stretch/>
        </p:blipFill>
        <p:spPr>
          <a:xfrm>
            <a:off x="9542520" y="9071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7" name="Image 286" descr=" "/>
          <p:cNvPicPr/>
          <p:nvPr/>
        </p:nvPicPr>
        <p:blipFill>
          <a:blip r:embed="rId57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73"/>
              </a:ext>
            </a:extLst>
          </a:blip>
          <a:stretch/>
        </p:blipFill>
        <p:spPr>
          <a:xfrm>
            <a:off x="9956520" y="9071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8" name="Image 287" descr=" "/>
          <p:cNvPicPr/>
          <p:nvPr/>
        </p:nvPicPr>
        <p:blipFill>
          <a:blip r:embed="rId57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75"/>
              </a:ext>
            </a:extLst>
          </a:blip>
          <a:stretch/>
        </p:blipFill>
        <p:spPr>
          <a:xfrm>
            <a:off x="10577880" y="9071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9" name="Image 288" descr=" "/>
          <p:cNvPicPr/>
          <p:nvPr/>
        </p:nvPicPr>
        <p:blipFill>
          <a:blip r:embed="rId57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77"/>
              </a:ext>
            </a:extLst>
          </a:blip>
          <a:stretch/>
        </p:blipFill>
        <p:spPr>
          <a:xfrm>
            <a:off x="6850440" y="9278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0" name="Image 289" descr=" "/>
          <p:cNvPicPr/>
          <p:nvPr/>
        </p:nvPicPr>
        <p:blipFill>
          <a:blip r:embed="rId57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79"/>
              </a:ext>
            </a:extLst>
          </a:blip>
          <a:stretch/>
        </p:blipFill>
        <p:spPr>
          <a:xfrm>
            <a:off x="7264440" y="9278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1" name="Image 290" descr=" "/>
          <p:cNvPicPr/>
          <p:nvPr/>
        </p:nvPicPr>
        <p:blipFill>
          <a:blip r:embed="rId58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81"/>
              </a:ext>
            </a:extLst>
          </a:blip>
          <a:stretch/>
        </p:blipFill>
        <p:spPr>
          <a:xfrm>
            <a:off x="7678800" y="9278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2" name="Image 291" descr=" "/>
          <p:cNvPicPr/>
          <p:nvPr/>
        </p:nvPicPr>
        <p:blipFill>
          <a:blip r:embed="rId58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83"/>
              </a:ext>
            </a:extLst>
          </a:blip>
          <a:stretch/>
        </p:blipFill>
        <p:spPr>
          <a:xfrm>
            <a:off x="8714160" y="9278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3" name="Image 292" descr=" "/>
          <p:cNvPicPr/>
          <p:nvPr/>
        </p:nvPicPr>
        <p:blipFill>
          <a:blip r:embed="rId58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85"/>
              </a:ext>
            </a:extLst>
          </a:blip>
          <a:stretch/>
        </p:blipFill>
        <p:spPr>
          <a:xfrm>
            <a:off x="8921160" y="9278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4" name="Image 293" descr=" "/>
          <p:cNvPicPr/>
          <p:nvPr/>
        </p:nvPicPr>
        <p:blipFill>
          <a:blip r:embed="rId58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87"/>
              </a:ext>
            </a:extLst>
          </a:blip>
          <a:stretch/>
        </p:blipFill>
        <p:spPr>
          <a:xfrm>
            <a:off x="9128160" y="9278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5" name="Image 294" descr=" "/>
          <p:cNvPicPr/>
          <p:nvPr/>
        </p:nvPicPr>
        <p:blipFill>
          <a:blip r:embed="rId58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89"/>
              </a:ext>
            </a:extLst>
          </a:blip>
          <a:stretch/>
        </p:blipFill>
        <p:spPr>
          <a:xfrm>
            <a:off x="9956520" y="9278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6" name="Image 295" descr=" "/>
          <p:cNvPicPr/>
          <p:nvPr/>
        </p:nvPicPr>
        <p:blipFill>
          <a:blip r:embed="rId59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91"/>
              </a:ext>
            </a:extLst>
          </a:blip>
          <a:stretch/>
        </p:blipFill>
        <p:spPr>
          <a:xfrm>
            <a:off x="10163520" y="9278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7" name="Image 296" descr=" "/>
          <p:cNvPicPr/>
          <p:nvPr/>
        </p:nvPicPr>
        <p:blipFill>
          <a:blip r:embed="rId59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93"/>
              </a:ext>
            </a:extLst>
          </a:blip>
          <a:stretch/>
        </p:blipFill>
        <p:spPr>
          <a:xfrm>
            <a:off x="10784880" y="9278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8" name="Image 297" descr=" "/>
          <p:cNvPicPr/>
          <p:nvPr/>
        </p:nvPicPr>
        <p:blipFill>
          <a:blip r:embed="rId59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95"/>
              </a:ext>
            </a:extLst>
          </a:blip>
          <a:stretch/>
        </p:blipFill>
        <p:spPr>
          <a:xfrm>
            <a:off x="6643440" y="9485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9" name="Image 298" descr=" "/>
          <p:cNvPicPr/>
          <p:nvPr/>
        </p:nvPicPr>
        <p:blipFill>
          <a:blip r:embed="rId59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97"/>
              </a:ext>
            </a:extLst>
          </a:blip>
          <a:stretch/>
        </p:blipFill>
        <p:spPr>
          <a:xfrm>
            <a:off x="7057440" y="9485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0" name="Image 299" descr=" "/>
          <p:cNvPicPr/>
          <p:nvPr/>
        </p:nvPicPr>
        <p:blipFill>
          <a:blip r:embed="rId59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599"/>
              </a:ext>
            </a:extLst>
          </a:blip>
          <a:stretch/>
        </p:blipFill>
        <p:spPr>
          <a:xfrm>
            <a:off x="7471440" y="9485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1" name="Image 300" descr=" "/>
          <p:cNvPicPr/>
          <p:nvPr/>
        </p:nvPicPr>
        <p:blipFill>
          <a:blip r:embed="rId60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01"/>
              </a:ext>
            </a:extLst>
          </a:blip>
          <a:stretch/>
        </p:blipFill>
        <p:spPr>
          <a:xfrm>
            <a:off x="7885800" y="9485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2" name="Image 301" descr=" "/>
          <p:cNvPicPr/>
          <p:nvPr/>
        </p:nvPicPr>
        <p:blipFill>
          <a:blip r:embed="rId60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03"/>
              </a:ext>
            </a:extLst>
          </a:blip>
          <a:stretch/>
        </p:blipFill>
        <p:spPr>
          <a:xfrm>
            <a:off x="8299800" y="9485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3" name="Image 302" descr=" "/>
          <p:cNvPicPr/>
          <p:nvPr/>
        </p:nvPicPr>
        <p:blipFill>
          <a:blip r:embed="rId60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05"/>
              </a:ext>
            </a:extLst>
          </a:blip>
          <a:stretch/>
        </p:blipFill>
        <p:spPr>
          <a:xfrm>
            <a:off x="8714160" y="9485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4" name="Image 303" descr=" "/>
          <p:cNvPicPr/>
          <p:nvPr/>
        </p:nvPicPr>
        <p:blipFill>
          <a:blip r:embed="rId60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07"/>
              </a:ext>
            </a:extLst>
          </a:blip>
          <a:stretch/>
        </p:blipFill>
        <p:spPr>
          <a:xfrm>
            <a:off x="9128160" y="9485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5" name="Image 304" descr=" "/>
          <p:cNvPicPr/>
          <p:nvPr/>
        </p:nvPicPr>
        <p:blipFill>
          <a:blip r:embed="rId60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09"/>
              </a:ext>
            </a:extLst>
          </a:blip>
          <a:stretch/>
        </p:blipFill>
        <p:spPr>
          <a:xfrm>
            <a:off x="9335160" y="9485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6" name="Image 305" descr=" "/>
          <p:cNvPicPr/>
          <p:nvPr/>
        </p:nvPicPr>
        <p:blipFill>
          <a:blip r:embed="rId61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11"/>
              </a:ext>
            </a:extLst>
          </a:blip>
          <a:stretch/>
        </p:blipFill>
        <p:spPr>
          <a:xfrm>
            <a:off x="9542520" y="9485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7" name="Image 306" descr=" "/>
          <p:cNvPicPr/>
          <p:nvPr/>
        </p:nvPicPr>
        <p:blipFill>
          <a:blip r:embed="rId61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13"/>
              </a:ext>
            </a:extLst>
          </a:blip>
          <a:stretch/>
        </p:blipFill>
        <p:spPr>
          <a:xfrm>
            <a:off x="9749520" y="9485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8" name="Image 307" descr=" "/>
          <p:cNvPicPr/>
          <p:nvPr/>
        </p:nvPicPr>
        <p:blipFill>
          <a:blip r:embed="rId61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15"/>
              </a:ext>
            </a:extLst>
          </a:blip>
          <a:stretch/>
        </p:blipFill>
        <p:spPr>
          <a:xfrm>
            <a:off x="9956520" y="9485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9" name="Image 308" descr=" "/>
          <p:cNvPicPr/>
          <p:nvPr/>
        </p:nvPicPr>
        <p:blipFill>
          <a:blip r:embed="rId61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17"/>
              </a:ext>
            </a:extLst>
          </a:blip>
          <a:stretch/>
        </p:blipFill>
        <p:spPr>
          <a:xfrm>
            <a:off x="10163520" y="9485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0" name="Image 309" descr=" "/>
          <p:cNvPicPr/>
          <p:nvPr/>
        </p:nvPicPr>
        <p:blipFill>
          <a:blip r:embed="rId61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19"/>
              </a:ext>
            </a:extLst>
          </a:blip>
          <a:stretch/>
        </p:blipFill>
        <p:spPr>
          <a:xfrm>
            <a:off x="10370520" y="9485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1" name="Image 310" descr=" "/>
          <p:cNvPicPr/>
          <p:nvPr/>
        </p:nvPicPr>
        <p:blipFill>
          <a:blip r:embed="rId62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21"/>
              </a:ext>
            </a:extLst>
          </a:blip>
          <a:stretch/>
        </p:blipFill>
        <p:spPr>
          <a:xfrm>
            <a:off x="10577880" y="9485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2" name="Image 311" descr=" "/>
          <p:cNvPicPr/>
          <p:nvPr/>
        </p:nvPicPr>
        <p:blipFill>
          <a:blip r:embed="rId62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23"/>
              </a:ext>
            </a:extLst>
          </a:blip>
          <a:stretch/>
        </p:blipFill>
        <p:spPr>
          <a:xfrm>
            <a:off x="10784880" y="9485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3" name="Image 312" descr=" "/>
          <p:cNvPicPr/>
          <p:nvPr/>
        </p:nvPicPr>
        <p:blipFill>
          <a:blip r:embed="rId62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25"/>
              </a:ext>
            </a:extLst>
          </a:blip>
          <a:stretch/>
        </p:blipFill>
        <p:spPr>
          <a:xfrm>
            <a:off x="6643440" y="9692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4" name="Image 313" descr=" "/>
          <p:cNvPicPr/>
          <p:nvPr/>
        </p:nvPicPr>
        <p:blipFill>
          <a:blip r:embed="rId62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27"/>
              </a:ext>
            </a:extLst>
          </a:blip>
          <a:stretch/>
        </p:blipFill>
        <p:spPr>
          <a:xfrm>
            <a:off x="7678800" y="9692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5" name="Image 314" descr=" "/>
          <p:cNvPicPr/>
          <p:nvPr/>
        </p:nvPicPr>
        <p:blipFill>
          <a:blip r:embed="rId62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29"/>
              </a:ext>
            </a:extLst>
          </a:blip>
          <a:stretch/>
        </p:blipFill>
        <p:spPr>
          <a:xfrm>
            <a:off x="7885800" y="9692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6" name="Image 315" descr=" "/>
          <p:cNvPicPr/>
          <p:nvPr/>
        </p:nvPicPr>
        <p:blipFill>
          <a:blip r:embed="rId63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31"/>
              </a:ext>
            </a:extLst>
          </a:blip>
          <a:stretch/>
        </p:blipFill>
        <p:spPr>
          <a:xfrm>
            <a:off x="8714160" y="9692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7" name="Image 316" descr=" "/>
          <p:cNvPicPr/>
          <p:nvPr/>
        </p:nvPicPr>
        <p:blipFill>
          <a:blip r:embed="rId63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33"/>
              </a:ext>
            </a:extLst>
          </a:blip>
          <a:stretch/>
        </p:blipFill>
        <p:spPr>
          <a:xfrm>
            <a:off x="8921160" y="9692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8" name="Image 317" descr=" "/>
          <p:cNvPicPr/>
          <p:nvPr/>
        </p:nvPicPr>
        <p:blipFill>
          <a:blip r:embed="rId63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35"/>
              </a:ext>
            </a:extLst>
          </a:blip>
          <a:stretch/>
        </p:blipFill>
        <p:spPr>
          <a:xfrm>
            <a:off x="9128160" y="9692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9" name="Image 318" descr=" "/>
          <p:cNvPicPr/>
          <p:nvPr/>
        </p:nvPicPr>
        <p:blipFill>
          <a:blip r:embed="rId63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37"/>
              </a:ext>
            </a:extLst>
          </a:blip>
          <a:stretch/>
        </p:blipFill>
        <p:spPr>
          <a:xfrm>
            <a:off x="9335160" y="9692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60" name="Image 319" descr=" "/>
          <p:cNvPicPr/>
          <p:nvPr/>
        </p:nvPicPr>
        <p:blipFill>
          <a:blip r:embed="rId63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39"/>
              </a:ext>
            </a:extLst>
          </a:blip>
          <a:stretch/>
        </p:blipFill>
        <p:spPr>
          <a:xfrm>
            <a:off x="9749520" y="9692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61" name="Image 320" descr=" "/>
          <p:cNvPicPr/>
          <p:nvPr/>
        </p:nvPicPr>
        <p:blipFill>
          <a:blip r:embed="rId64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41"/>
              </a:ext>
            </a:extLst>
          </a:blip>
          <a:stretch/>
        </p:blipFill>
        <p:spPr>
          <a:xfrm>
            <a:off x="10163520" y="9692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62" name="Image 321" descr=" "/>
          <p:cNvPicPr/>
          <p:nvPr/>
        </p:nvPicPr>
        <p:blipFill>
          <a:blip r:embed="rId64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43"/>
              </a:ext>
            </a:extLst>
          </a:blip>
          <a:stretch/>
        </p:blipFill>
        <p:spPr>
          <a:xfrm>
            <a:off x="10370520" y="9692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63" name="Image 322" descr=" "/>
          <p:cNvPicPr/>
          <p:nvPr/>
        </p:nvPicPr>
        <p:blipFill>
          <a:blip r:embed="rId64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45"/>
              </a:ext>
            </a:extLst>
          </a:blip>
          <a:stretch/>
        </p:blipFill>
        <p:spPr>
          <a:xfrm>
            <a:off x="6643440" y="9899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64" name="Image 323" descr=" "/>
          <p:cNvPicPr/>
          <p:nvPr/>
        </p:nvPicPr>
        <p:blipFill>
          <a:blip r:embed="rId64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47"/>
              </a:ext>
            </a:extLst>
          </a:blip>
          <a:stretch/>
        </p:blipFill>
        <p:spPr>
          <a:xfrm>
            <a:off x="7057440" y="9899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65" name="Image 324" descr=" "/>
          <p:cNvPicPr/>
          <p:nvPr/>
        </p:nvPicPr>
        <p:blipFill>
          <a:blip r:embed="rId64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49"/>
              </a:ext>
            </a:extLst>
          </a:blip>
          <a:stretch/>
        </p:blipFill>
        <p:spPr>
          <a:xfrm>
            <a:off x="7264440" y="9899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66" name="Image 325" descr=" "/>
          <p:cNvPicPr/>
          <p:nvPr/>
        </p:nvPicPr>
        <p:blipFill>
          <a:blip r:embed="rId65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51"/>
              </a:ext>
            </a:extLst>
          </a:blip>
          <a:stretch/>
        </p:blipFill>
        <p:spPr>
          <a:xfrm>
            <a:off x="7678800" y="9899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67" name="Image 326" descr=" "/>
          <p:cNvPicPr/>
          <p:nvPr/>
        </p:nvPicPr>
        <p:blipFill>
          <a:blip r:embed="rId65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53"/>
              </a:ext>
            </a:extLst>
          </a:blip>
          <a:stretch/>
        </p:blipFill>
        <p:spPr>
          <a:xfrm>
            <a:off x="7885800" y="9899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68" name="Image 327" descr=" "/>
          <p:cNvPicPr/>
          <p:nvPr/>
        </p:nvPicPr>
        <p:blipFill>
          <a:blip r:embed="rId65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55"/>
              </a:ext>
            </a:extLst>
          </a:blip>
          <a:stretch/>
        </p:blipFill>
        <p:spPr>
          <a:xfrm>
            <a:off x="8507160" y="9899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69" name="Image 328" descr=" "/>
          <p:cNvPicPr/>
          <p:nvPr/>
        </p:nvPicPr>
        <p:blipFill>
          <a:blip r:embed="rId65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57"/>
              </a:ext>
            </a:extLst>
          </a:blip>
          <a:stretch/>
        </p:blipFill>
        <p:spPr>
          <a:xfrm>
            <a:off x="8921160" y="9899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0" name="Image 329" descr=" "/>
          <p:cNvPicPr/>
          <p:nvPr/>
        </p:nvPicPr>
        <p:blipFill>
          <a:blip r:embed="rId65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59"/>
              </a:ext>
            </a:extLst>
          </a:blip>
          <a:stretch/>
        </p:blipFill>
        <p:spPr>
          <a:xfrm>
            <a:off x="9128160" y="9899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1" name="Image 330" descr=" "/>
          <p:cNvPicPr/>
          <p:nvPr/>
        </p:nvPicPr>
        <p:blipFill>
          <a:blip r:embed="rId66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61"/>
              </a:ext>
            </a:extLst>
          </a:blip>
          <a:stretch/>
        </p:blipFill>
        <p:spPr>
          <a:xfrm>
            <a:off x="9335160" y="9899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2" name="Image 331" descr=" "/>
          <p:cNvPicPr/>
          <p:nvPr/>
        </p:nvPicPr>
        <p:blipFill>
          <a:blip r:embed="rId66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63"/>
              </a:ext>
            </a:extLst>
          </a:blip>
          <a:stretch/>
        </p:blipFill>
        <p:spPr>
          <a:xfrm>
            <a:off x="9542520" y="9899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3" name="Image 332" descr=" "/>
          <p:cNvPicPr/>
          <p:nvPr/>
        </p:nvPicPr>
        <p:blipFill>
          <a:blip r:embed="rId66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65"/>
              </a:ext>
            </a:extLst>
          </a:blip>
          <a:stretch/>
        </p:blipFill>
        <p:spPr>
          <a:xfrm>
            <a:off x="9749520" y="9899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4" name="Image 333" descr=" "/>
          <p:cNvPicPr/>
          <p:nvPr/>
        </p:nvPicPr>
        <p:blipFill>
          <a:blip r:embed="rId66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67"/>
              </a:ext>
            </a:extLst>
          </a:blip>
          <a:stretch/>
        </p:blipFill>
        <p:spPr>
          <a:xfrm>
            <a:off x="9956520" y="9899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5" name="Image 334" descr=" "/>
          <p:cNvPicPr/>
          <p:nvPr/>
        </p:nvPicPr>
        <p:blipFill>
          <a:blip r:embed="rId66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69"/>
              </a:ext>
            </a:extLst>
          </a:blip>
          <a:stretch/>
        </p:blipFill>
        <p:spPr>
          <a:xfrm>
            <a:off x="10163520" y="9899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6" name="Image 335" descr=" "/>
          <p:cNvPicPr/>
          <p:nvPr/>
        </p:nvPicPr>
        <p:blipFill>
          <a:blip r:embed="rId67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71"/>
              </a:ext>
            </a:extLst>
          </a:blip>
          <a:stretch/>
        </p:blipFill>
        <p:spPr>
          <a:xfrm>
            <a:off x="10370520" y="9899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7" name="Image 336" descr=" "/>
          <p:cNvPicPr/>
          <p:nvPr/>
        </p:nvPicPr>
        <p:blipFill>
          <a:blip r:embed="rId67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73"/>
              </a:ext>
            </a:extLst>
          </a:blip>
          <a:stretch/>
        </p:blipFill>
        <p:spPr>
          <a:xfrm>
            <a:off x="10577880" y="9899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8" name="Image 337" descr=" "/>
          <p:cNvPicPr/>
          <p:nvPr/>
        </p:nvPicPr>
        <p:blipFill>
          <a:blip r:embed="rId67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75"/>
              </a:ext>
            </a:extLst>
          </a:blip>
          <a:stretch/>
        </p:blipFill>
        <p:spPr>
          <a:xfrm>
            <a:off x="6850440" y="10106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9" name="Image 338" descr=" "/>
          <p:cNvPicPr/>
          <p:nvPr/>
        </p:nvPicPr>
        <p:blipFill>
          <a:blip r:embed="rId67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77"/>
              </a:ext>
            </a:extLst>
          </a:blip>
          <a:stretch/>
        </p:blipFill>
        <p:spPr>
          <a:xfrm>
            <a:off x="7057440" y="10106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0" name="Image 339" descr=" "/>
          <p:cNvPicPr/>
          <p:nvPr/>
        </p:nvPicPr>
        <p:blipFill>
          <a:blip r:embed="rId67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79"/>
              </a:ext>
            </a:extLst>
          </a:blip>
          <a:stretch/>
        </p:blipFill>
        <p:spPr>
          <a:xfrm>
            <a:off x="7264440" y="10106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1" name="Image 340" descr=" "/>
          <p:cNvPicPr/>
          <p:nvPr/>
        </p:nvPicPr>
        <p:blipFill>
          <a:blip r:embed="rId68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81"/>
              </a:ext>
            </a:extLst>
          </a:blip>
          <a:stretch/>
        </p:blipFill>
        <p:spPr>
          <a:xfrm>
            <a:off x="7471440" y="10106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2" name="Image 341" descr=" "/>
          <p:cNvPicPr/>
          <p:nvPr/>
        </p:nvPicPr>
        <p:blipFill>
          <a:blip r:embed="rId68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83"/>
              </a:ext>
            </a:extLst>
          </a:blip>
          <a:stretch/>
        </p:blipFill>
        <p:spPr>
          <a:xfrm>
            <a:off x="7678800" y="10106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3" name="Image 342" descr=" "/>
          <p:cNvPicPr/>
          <p:nvPr/>
        </p:nvPicPr>
        <p:blipFill>
          <a:blip r:embed="rId68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85"/>
              </a:ext>
            </a:extLst>
          </a:blip>
          <a:stretch/>
        </p:blipFill>
        <p:spPr>
          <a:xfrm>
            <a:off x="8921160" y="10106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4" name="Image 343" descr=" "/>
          <p:cNvPicPr/>
          <p:nvPr/>
        </p:nvPicPr>
        <p:blipFill>
          <a:blip r:embed="rId68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87"/>
              </a:ext>
            </a:extLst>
          </a:blip>
          <a:stretch/>
        </p:blipFill>
        <p:spPr>
          <a:xfrm>
            <a:off x="9335160" y="10106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5" name="Image 344" descr=" "/>
          <p:cNvPicPr/>
          <p:nvPr/>
        </p:nvPicPr>
        <p:blipFill>
          <a:blip r:embed="rId68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89"/>
              </a:ext>
            </a:extLst>
          </a:blip>
          <a:stretch/>
        </p:blipFill>
        <p:spPr>
          <a:xfrm>
            <a:off x="9956520" y="10106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6" name="Image 345" descr=" "/>
          <p:cNvPicPr/>
          <p:nvPr/>
        </p:nvPicPr>
        <p:blipFill>
          <a:blip r:embed="rId69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91"/>
              </a:ext>
            </a:extLst>
          </a:blip>
          <a:stretch/>
        </p:blipFill>
        <p:spPr>
          <a:xfrm>
            <a:off x="10577880" y="10106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7" name="Image 346" descr=" "/>
          <p:cNvPicPr/>
          <p:nvPr/>
        </p:nvPicPr>
        <p:blipFill>
          <a:blip r:embed="rId69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93"/>
              </a:ext>
            </a:extLst>
          </a:blip>
          <a:stretch/>
        </p:blipFill>
        <p:spPr>
          <a:xfrm>
            <a:off x="7057440" y="10313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8" name="Image 347" descr=" "/>
          <p:cNvPicPr/>
          <p:nvPr/>
        </p:nvPicPr>
        <p:blipFill>
          <a:blip r:embed="rId69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95"/>
              </a:ext>
            </a:extLst>
          </a:blip>
          <a:stretch/>
        </p:blipFill>
        <p:spPr>
          <a:xfrm>
            <a:off x="7264440" y="10313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9" name="Image 348" descr=" "/>
          <p:cNvPicPr/>
          <p:nvPr/>
        </p:nvPicPr>
        <p:blipFill>
          <a:blip r:embed="rId69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97"/>
              </a:ext>
            </a:extLst>
          </a:blip>
          <a:stretch/>
        </p:blipFill>
        <p:spPr>
          <a:xfrm>
            <a:off x="7471440" y="10313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0" name="Image 349" descr=" "/>
          <p:cNvPicPr/>
          <p:nvPr/>
        </p:nvPicPr>
        <p:blipFill>
          <a:blip r:embed="rId69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99"/>
              </a:ext>
            </a:extLst>
          </a:blip>
          <a:stretch/>
        </p:blipFill>
        <p:spPr>
          <a:xfrm>
            <a:off x="8092800" y="10313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1" name="Image 350" descr=" "/>
          <p:cNvPicPr/>
          <p:nvPr/>
        </p:nvPicPr>
        <p:blipFill>
          <a:blip r:embed="rId70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701"/>
              </a:ext>
            </a:extLst>
          </a:blip>
          <a:stretch/>
        </p:blipFill>
        <p:spPr>
          <a:xfrm>
            <a:off x="9956520" y="10313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2" name="Image 351" descr=" "/>
          <p:cNvPicPr/>
          <p:nvPr/>
        </p:nvPicPr>
        <p:blipFill>
          <a:blip r:embed="rId70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703"/>
              </a:ext>
            </a:extLst>
          </a:blip>
          <a:stretch/>
        </p:blipFill>
        <p:spPr>
          <a:xfrm>
            <a:off x="4986720" y="4516200"/>
            <a:ext cx="1448640" cy="1448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3" name="Image 352" descr=" "/>
          <p:cNvPicPr/>
          <p:nvPr/>
        </p:nvPicPr>
        <p:blipFill>
          <a:blip r:embed="rId704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705"/>
              </a:ext>
            </a:extLst>
          </a:blip>
          <a:stretch/>
        </p:blipFill>
        <p:spPr>
          <a:xfrm>
            <a:off x="9542520" y="4516200"/>
            <a:ext cx="1448640" cy="1448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4" name="Image 353" descr=" "/>
          <p:cNvPicPr/>
          <p:nvPr/>
        </p:nvPicPr>
        <p:blipFill>
          <a:blip r:embed="rId706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707"/>
              </a:ext>
            </a:extLst>
          </a:blip>
          <a:stretch/>
        </p:blipFill>
        <p:spPr>
          <a:xfrm>
            <a:off x="4986720" y="9071280"/>
            <a:ext cx="1448640" cy="1448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5" name="Image 354" descr=" "/>
          <p:cNvPicPr/>
          <p:nvPr/>
        </p:nvPicPr>
        <p:blipFill>
          <a:blip r:embed="rId708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709"/>
              </a:ext>
            </a:extLst>
          </a:blip>
          <a:stretch/>
        </p:blipFill>
        <p:spPr>
          <a:xfrm>
            <a:off x="5400720" y="4930200"/>
            <a:ext cx="620640" cy="620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6" name="Image 355" descr=" "/>
          <p:cNvPicPr/>
          <p:nvPr/>
        </p:nvPicPr>
        <p:blipFill>
          <a:blip r:embed="rId710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711"/>
              </a:ext>
            </a:extLst>
          </a:blip>
          <a:stretch/>
        </p:blipFill>
        <p:spPr>
          <a:xfrm>
            <a:off x="9956520" y="4930200"/>
            <a:ext cx="620640" cy="620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7" name="Image 356" descr=" "/>
          <p:cNvPicPr/>
          <p:nvPr/>
        </p:nvPicPr>
        <p:blipFill>
          <a:blip r:embed="rId712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713"/>
              </a:ext>
            </a:extLst>
          </a:blip>
          <a:stretch/>
        </p:blipFill>
        <p:spPr>
          <a:xfrm>
            <a:off x="5400720" y="9485280"/>
            <a:ext cx="620640" cy="620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8" name="Image 357" descr=" "/>
          <p:cNvPicPr/>
          <p:nvPr/>
        </p:nvPicPr>
        <p:blipFill>
          <a:blip r:embed="rId714" cstate="print"/>
          <a:stretch/>
        </p:blipFill>
        <p:spPr>
          <a:xfrm>
            <a:off x="22025160" y="6172200"/>
            <a:ext cx="2357280" cy="2353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9" name="Image 358" descr=" "/>
          <p:cNvPicPr/>
          <p:nvPr/>
        </p:nvPicPr>
        <p:blipFill>
          <a:blip r:embed="rId715" cstate="print"/>
          <a:stretch/>
        </p:blipFill>
        <p:spPr>
          <a:xfrm>
            <a:off x="16486560" y="11569680"/>
            <a:ext cx="2416320" cy="2145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00" name="Рисунок 363"/>
          <p:cNvPicPr/>
          <p:nvPr/>
        </p:nvPicPr>
        <p:blipFill>
          <a:blip r:embed="rId716" cstate="print"/>
          <a:stretch/>
        </p:blipFill>
        <p:spPr>
          <a:xfrm>
            <a:off x="4555800" y="4105800"/>
            <a:ext cx="6966000" cy="696600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E217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Image 0" descr=" "/>
          <p:cNvPicPr/>
          <p:nvPr/>
        </p:nvPicPr>
        <p:blipFill>
          <a:blip r:embed="rId3" cstate="print"/>
          <a:stretch/>
        </p:blipFill>
        <p:spPr>
          <a:xfrm>
            <a:off x="18760320" y="0"/>
            <a:ext cx="5626080" cy="5160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2" name="Shape 0"/>
          <p:cNvSpPr/>
          <p:nvPr/>
        </p:nvSpPr>
        <p:spPr>
          <a:xfrm>
            <a:off x="709200" y="3908160"/>
            <a:ext cx="6959520" cy="3415680"/>
          </a:xfrm>
          <a:prstGeom prst="roundRect">
            <a:avLst>
              <a:gd name="adj" fmla="val 13918"/>
            </a:avLst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Shape 1"/>
          <p:cNvSpPr/>
          <p:nvPr/>
        </p:nvSpPr>
        <p:spPr>
          <a:xfrm>
            <a:off x="8279280" y="3889080"/>
            <a:ext cx="5006520" cy="3415680"/>
          </a:xfrm>
          <a:prstGeom prst="roundRect">
            <a:avLst>
              <a:gd name="adj" fmla="val 13918"/>
            </a:avLst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Shape 2"/>
          <p:cNvSpPr/>
          <p:nvPr/>
        </p:nvSpPr>
        <p:spPr>
          <a:xfrm>
            <a:off x="13902480" y="3908160"/>
            <a:ext cx="10355760" cy="3415680"/>
          </a:xfrm>
          <a:prstGeom prst="roundRect">
            <a:avLst>
              <a:gd name="adj" fmla="val 13918"/>
            </a:avLst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Text 3"/>
          <p:cNvSpPr/>
          <p:nvPr/>
        </p:nvSpPr>
        <p:spPr>
          <a:xfrm>
            <a:off x="1761120" y="8658000"/>
            <a:ext cx="2319480" cy="1455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8799"/>
              </a:lnSpc>
              <a:tabLst>
                <a:tab pos="0" algn="l"/>
              </a:tabLst>
            </a:pPr>
            <a:r>
              <a:rPr lang="en-US" sz="8000" b="0" u="none" strike="noStrik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2</a:t>
            </a:r>
            <a:r>
              <a:rPr lang="ru-RU" sz="8000" b="0" u="none" strike="noStrik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1</a:t>
            </a:r>
            <a:endParaRPr lang="ru-RU" sz="8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6" name="Text 4"/>
          <p:cNvSpPr/>
          <p:nvPr/>
        </p:nvSpPr>
        <p:spPr>
          <a:xfrm>
            <a:off x="317160" y="4575960"/>
            <a:ext cx="7874640" cy="1252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7200"/>
              </a:lnSpc>
              <a:tabLst>
                <a:tab pos="0" algn="l"/>
              </a:tabLst>
            </a:pPr>
            <a:r>
              <a:rPr lang="ru-RU" sz="7000" b="0" u="none" strike="noStrik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4</a:t>
            </a:r>
            <a:r>
              <a:rPr lang="en-US" sz="7000" b="0" u="none" strike="noStrik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 </a:t>
            </a:r>
            <a:r>
              <a:rPr lang="ru-RU" sz="7000" b="0" u="none" strike="noStrik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052</a:t>
            </a:r>
            <a:r>
              <a:rPr lang="en-US" sz="7000" b="0" u="none" strike="noStrik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 млн.</a:t>
            </a:r>
            <a:r>
              <a:rPr lang="ru-RU" sz="7000" b="0" u="none" strike="noStrik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руб.</a:t>
            </a:r>
            <a:endParaRPr lang="ru-RU" sz="7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7" name="Text 5"/>
          <p:cNvSpPr/>
          <p:nvPr/>
        </p:nvSpPr>
        <p:spPr>
          <a:xfrm>
            <a:off x="8543880" y="4575960"/>
            <a:ext cx="4835520" cy="1252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7200"/>
              </a:lnSpc>
              <a:tabLst>
                <a:tab pos="0" algn="l"/>
              </a:tabLst>
            </a:pPr>
            <a:r>
              <a:rPr lang="ru-RU" sz="7000" b="0" u="none" strike="noStrik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8</a:t>
            </a:r>
            <a:r>
              <a:rPr lang="en-US" sz="7000" b="0" u="none" strike="noStrik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 </a:t>
            </a:r>
            <a:r>
              <a:rPr lang="ru-RU" sz="7000" b="0" u="none" strike="noStrik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723</a:t>
            </a:r>
            <a:endParaRPr lang="ru-RU" sz="7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8" name="Text 6"/>
          <p:cNvSpPr/>
          <p:nvPr/>
        </p:nvSpPr>
        <p:spPr>
          <a:xfrm>
            <a:off x="14030280" y="4575960"/>
            <a:ext cx="10355760" cy="1252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7200"/>
              </a:lnSpc>
              <a:tabLst>
                <a:tab pos="0" algn="l"/>
              </a:tabLst>
            </a:pPr>
            <a:r>
              <a:rPr lang="en-US" sz="7000" b="0" u="none" strike="noStrik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18</a:t>
            </a:r>
            <a:r>
              <a:rPr lang="ru-RU" sz="7000" b="0" u="none" strike="noStrik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 млрд</a:t>
            </a:r>
            <a:r>
              <a:rPr lang="en-US" sz="7000" b="0" u="none" strike="noStrik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.066</a:t>
            </a:r>
            <a:r>
              <a:rPr lang="ru-RU" sz="7000" b="0" u="none" strike="noStrik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 млн.руб.</a:t>
            </a:r>
            <a:r>
              <a:rPr lang="en-US" sz="7000" b="0" u="none" strike="noStrik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 </a:t>
            </a:r>
            <a:endParaRPr lang="ru-RU" sz="7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9" name="Text 7"/>
          <p:cNvSpPr/>
          <p:nvPr/>
        </p:nvSpPr>
        <p:spPr>
          <a:xfrm>
            <a:off x="6194160" y="8658000"/>
            <a:ext cx="3932640" cy="1455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8799"/>
              </a:lnSpc>
              <a:tabLst>
                <a:tab pos="0" algn="l"/>
              </a:tabLst>
            </a:pPr>
            <a:r>
              <a:rPr lang="en-US" sz="8000" b="0" u="none" strike="noStrik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5 млн.</a:t>
            </a:r>
            <a:endParaRPr lang="ru-RU" sz="8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0" name="Text 8"/>
          <p:cNvSpPr/>
          <p:nvPr/>
        </p:nvSpPr>
        <p:spPr>
          <a:xfrm>
            <a:off x="11909880" y="8658000"/>
            <a:ext cx="3932640" cy="1455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8799"/>
              </a:lnSpc>
              <a:tabLst>
                <a:tab pos="0" algn="l"/>
              </a:tabLst>
            </a:pPr>
            <a:r>
              <a:rPr lang="en-US" sz="8000" b="0" u="none" strike="noStrik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3 года</a:t>
            </a:r>
            <a:endParaRPr lang="ru-RU" sz="8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1" name="Text 9"/>
          <p:cNvSpPr/>
          <p:nvPr/>
        </p:nvSpPr>
        <p:spPr>
          <a:xfrm>
            <a:off x="17282520" y="8658000"/>
            <a:ext cx="5609160" cy="1455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8799"/>
              </a:lnSpc>
              <a:tabLst>
                <a:tab pos="0" algn="l"/>
              </a:tabLst>
            </a:pPr>
            <a:r>
              <a:rPr lang="en-US" sz="8000" b="0" u="none" strike="noStrik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0,1 - </a:t>
            </a:r>
            <a:r>
              <a:rPr lang="ru-RU" sz="8000" b="0" u="none" strike="noStrik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6</a:t>
            </a:r>
            <a:r>
              <a:rPr lang="en-US" sz="8000" b="0" u="none" strike="noStrik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,5%</a:t>
            </a:r>
            <a:endParaRPr lang="ru-RU" sz="8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2" name="Text 10"/>
          <p:cNvSpPr/>
          <p:nvPr/>
        </p:nvSpPr>
        <p:spPr>
          <a:xfrm>
            <a:off x="1587600" y="9891720"/>
            <a:ext cx="2666520" cy="964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вид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займов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3" name="Text 11"/>
          <p:cNvSpPr/>
          <p:nvPr/>
        </p:nvSpPr>
        <p:spPr>
          <a:xfrm>
            <a:off x="1191960" y="5795640"/>
            <a:ext cx="5778360" cy="964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Капитализация Фонда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за весь период деятельности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4" name="Text 12"/>
          <p:cNvSpPr/>
          <p:nvPr/>
        </p:nvSpPr>
        <p:spPr>
          <a:xfrm>
            <a:off x="8596800" y="5641560"/>
            <a:ext cx="4782600" cy="138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выдано займов за весь период деятельности Фонда 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5" name="Text 13"/>
          <p:cNvSpPr/>
          <p:nvPr/>
        </p:nvSpPr>
        <p:spPr>
          <a:xfrm>
            <a:off x="16778880" y="5641560"/>
            <a:ext cx="4673520" cy="138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общая сум</a:t>
            </a:r>
            <a:r>
              <a:rPr lang="ru-RU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м</a:t>
            </a: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а займов,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выданных за весь период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6" name="Text 14"/>
          <p:cNvSpPr/>
          <p:nvPr/>
        </p:nvSpPr>
        <p:spPr>
          <a:xfrm>
            <a:off x="6122160" y="9891720"/>
            <a:ext cx="4076640" cy="964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максимальная сумма займа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7" name="Text 15"/>
          <p:cNvSpPr/>
          <p:nvPr/>
        </p:nvSpPr>
        <p:spPr>
          <a:xfrm>
            <a:off x="11977560" y="9891720"/>
            <a:ext cx="3911400" cy="964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максимальный срок займа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8" name="Text 16"/>
          <p:cNvSpPr/>
          <p:nvPr/>
        </p:nvSpPr>
        <p:spPr>
          <a:xfrm>
            <a:off x="16778880" y="9891720"/>
            <a:ext cx="6603120" cy="964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Ставки по займам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(</a:t>
            </a:r>
            <a:r>
              <a:rPr lang="ru-RU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по приоритетным направлениям</a:t>
            </a: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)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79" name="Image 1" descr=" "/>
          <p:cNvPicPr/>
          <p:nvPr/>
        </p:nvPicPr>
        <p:blipFill>
          <a:blip r:embed="rId4" cstate="print"/>
          <a:stretch/>
        </p:blipFill>
        <p:spPr>
          <a:xfrm>
            <a:off x="0" y="0"/>
            <a:ext cx="2582280" cy="258624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Image 0" descr=" "/>
          <p:cNvPicPr/>
          <p:nvPr/>
        </p:nvPicPr>
        <p:blipFill>
          <a:blip r:embed="rId3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"/>
              </a:ext>
            </a:extLst>
          </a:blip>
          <a:stretch/>
        </p:blipFill>
        <p:spPr>
          <a:xfrm>
            <a:off x="1291320" y="2410200"/>
            <a:ext cx="3711600" cy="1054440"/>
          </a:xfrm>
          <a:prstGeom prst="rect">
            <a:avLst/>
          </a:prstGeom>
          <a:noFill/>
          <a:ln w="0">
            <a:noFill/>
          </a:ln>
          <a:effectLst>
            <a:outerShdw blurRad="108000" dist="126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81" name="Image 4" descr=" "/>
          <p:cNvPicPr/>
          <p:nvPr/>
        </p:nvPicPr>
        <p:blipFill>
          <a:blip r:embed="rId5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"/>
              </a:ext>
            </a:extLst>
          </a:blip>
          <a:stretch/>
        </p:blipFill>
        <p:spPr>
          <a:xfrm>
            <a:off x="1226880" y="6170040"/>
            <a:ext cx="3740760" cy="1054440"/>
          </a:xfrm>
          <a:prstGeom prst="rect">
            <a:avLst/>
          </a:prstGeom>
          <a:noFill/>
          <a:ln w="0">
            <a:noFill/>
          </a:ln>
          <a:effectLst>
            <a:outerShdw blurRad="108000" dist="126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82" name="Image 5" descr=" "/>
          <p:cNvPicPr/>
          <p:nvPr/>
        </p:nvPicPr>
        <p:blipFill>
          <a:blip r:embed="rId7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8"/>
              </a:ext>
            </a:extLst>
          </a:blip>
          <a:stretch/>
        </p:blipFill>
        <p:spPr>
          <a:xfrm>
            <a:off x="1274760" y="3657240"/>
            <a:ext cx="3727800" cy="1054440"/>
          </a:xfrm>
          <a:prstGeom prst="rect">
            <a:avLst/>
          </a:prstGeom>
          <a:noFill/>
          <a:ln w="0">
            <a:noFill/>
          </a:ln>
          <a:effectLst>
            <a:outerShdw blurRad="108000" dist="126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83" name="Image 6" descr=" "/>
          <p:cNvPicPr/>
          <p:nvPr/>
        </p:nvPicPr>
        <p:blipFill>
          <a:blip r:embed="rId9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0"/>
              </a:ext>
            </a:extLst>
          </a:blip>
          <a:stretch/>
        </p:blipFill>
        <p:spPr>
          <a:xfrm>
            <a:off x="12315240" y="2405520"/>
            <a:ext cx="3866040" cy="1054440"/>
          </a:xfrm>
          <a:prstGeom prst="rect">
            <a:avLst/>
          </a:prstGeom>
          <a:noFill/>
          <a:ln w="0">
            <a:noFill/>
          </a:ln>
          <a:effectLst>
            <a:outerShdw blurRad="108000" dist="126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84" name="Image 7" descr=" "/>
          <p:cNvPicPr/>
          <p:nvPr/>
        </p:nvPicPr>
        <p:blipFill>
          <a:blip r:embed="rId11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2"/>
              </a:ext>
            </a:extLst>
          </a:blip>
          <a:stretch/>
        </p:blipFill>
        <p:spPr>
          <a:xfrm>
            <a:off x="1209240" y="4876920"/>
            <a:ext cx="3768120" cy="1054440"/>
          </a:xfrm>
          <a:prstGeom prst="rect">
            <a:avLst/>
          </a:prstGeom>
          <a:noFill/>
          <a:ln w="0">
            <a:noFill/>
          </a:ln>
          <a:effectLst>
            <a:outerShdw blurRad="108000" dist="126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85" name="Image 8" descr=" "/>
          <p:cNvPicPr/>
          <p:nvPr/>
        </p:nvPicPr>
        <p:blipFill>
          <a:blip r:embed="rId13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4"/>
              </a:ext>
            </a:extLst>
          </a:blip>
          <a:stretch/>
        </p:blipFill>
        <p:spPr>
          <a:xfrm>
            <a:off x="12315240" y="3970080"/>
            <a:ext cx="3866040" cy="1054440"/>
          </a:xfrm>
          <a:prstGeom prst="rect">
            <a:avLst/>
          </a:prstGeom>
          <a:noFill/>
          <a:ln w="0">
            <a:noFill/>
          </a:ln>
          <a:effectLst>
            <a:outerShdw blurRad="108000" dist="126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86" name="Image 10" descr=" "/>
          <p:cNvPicPr/>
          <p:nvPr/>
        </p:nvPicPr>
        <p:blipFill>
          <a:blip r:embed="rId15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6"/>
              </a:ext>
            </a:extLst>
          </a:blip>
          <a:stretch/>
        </p:blipFill>
        <p:spPr>
          <a:xfrm>
            <a:off x="1043640" y="10060200"/>
            <a:ext cx="3899160" cy="1054440"/>
          </a:xfrm>
          <a:prstGeom prst="rect">
            <a:avLst/>
          </a:prstGeom>
          <a:noFill/>
          <a:ln w="0">
            <a:noFill/>
          </a:ln>
          <a:effectLst>
            <a:outerShdw blurRad="108000" dist="126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87" name="Image 11" descr=" "/>
          <p:cNvPicPr/>
          <p:nvPr/>
        </p:nvPicPr>
        <p:blipFill>
          <a:blip r:embed="rId17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8"/>
              </a:ext>
            </a:extLst>
          </a:blip>
          <a:stretch/>
        </p:blipFill>
        <p:spPr>
          <a:xfrm>
            <a:off x="12413160" y="7030440"/>
            <a:ext cx="3828240" cy="1054440"/>
          </a:xfrm>
          <a:prstGeom prst="rect">
            <a:avLst/>
          </a:prstGeom>
          <a:noFill/>
          <a:ln w="0">
            <a:noFill/>
          </a:ln>
          <a:effectLst>
            <a:outerShdw blurRad="108000" dist="126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88" name="Image 13" descr=" "/>
          <p:cNvPicPr/>
          <p:nvPr/>
        </p:nvPicPr>
        <p:blipFill>
          <a:blip r:embed="rId19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0"/>
              </a:ext>
            </a:extLst>
          </a:blip>
          <a:stretch/>
        </p:blipFill>
        <p:spPr>
          <a:xfrm>
            <a:off x="1257840" y="7468200"/>
            <a:ext cx="3699000" cy="1054440"/>
          </a:xfrm>
          <a:prstGeom prst="rect">
            <a:avLst/>
          </a:prstGeom>
          <a:noFill/>
          <a:ln w="0">
            <a:noFill/>
          </a:ln>
          <a:effectLst>
            <a:outerShdw blurRad="108000" dist="126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89" name="Image 15" descr=" "/>
          <p:cNvPicPr/>
          <p:nvPr/>
        </p:nvPicPr>
        <p:blipFill>
          <a:blip r:embed="rId21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2"/>
              </a:ext>
            </a:extLst>
          </a:blip>
          <a:stretch/>
        </p:blipFill>
        <p:spPr>
          <a:xfrm>
            <a:off x="1139400" y="8744760"/>
            <a:ext cx="3828240" cy="1054440"/>
          </a:xfrm>
          <a:prstGeom prst="rect">
            <a:avLst/>
          </a:prstGeom>
          <a:noFill/>
          <a:ln w="0">
            <a:noFill/>
          </a:ln>
          <a:effectLst>
            <a:outerShdw blurRad="108000" dist="126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sp>
        <p:nvSpPr>
          <p:cNvPr id="90" name="Text 0"/>
          <p:cNvSpPr/>
          <p:nvPr/>
        </p:nvSpPr>
        <p:spPr>
          <a:xfrm>
            <a:off x="1575000" y="1104840"/>
            <a:ext cx="14910840" cy="710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4320"/>
              </a:lnSpc>
              <a:tabLst>
                <a:tab pos="0" algn="l"/>
              </a:tabLst>
            </a:pPr>
            <a:r>
              <a:rPr lang="en-US" sz="4800" b="0" u="none" strike="noStrik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Виды микрозаймов</a:t>
            </a:r>
            <a:endParaRPr lang="ru-RU" sz="4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Text 1"/>
          <p:cNvSpPr/>
          <p:nvPr/>
        </p:nvSpPr>
        <p:spPr>
          <a:xfrm>
            <a:off x="2985840" y="2634480"/>
            <a:ext cx="1763640" cy="54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3280"/>
              </a:lnSpc>
              <a:tabLst>
                <a:tab pos="0" algn="l"/>
              </a:tabLst>
            </a:pPr>
            <a:r>
              <a:rPr lang="en-US" sz="2980" b="0" u="none" strike="noStrik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Ф</a:t>
            </a:r>
            <a:r>
              <a:rPr lang="ru-RU" sz="2980" b="0" u="none" strike="noStrik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ЕРМЕР</a:t>
            </a:r>
            <a:endParaRPr lang="ru-RU" sz="298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Text 3"/>
          <p:cNvSpPr/>
          <p:nvPr/>
        </p:nvSpPr>
        <p:spPr>
          <a:xfrm>
            <a:off x="3396240" y="4189320"/>
            <a:ext cx="1585800" cy="54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3280"/>
              </a:lnSpc>
              <a:tabLst>
                <a:tab pos="0" algn="l"/>
              </a:tabLst>
            </a:pPr>
            <a:endParaRPr lang="en-US" sz="2980" b="1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93" name="Text 5"/>
          <p:cNvSpPr/>
          <p:nvPr/>
        </p:nvSpPr>
        <p:spPr>
          <a:xfrm>
            <a:off x="1440000" y="6484680"/>
            <a:ext cx="3509280" cy="54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3280"/>
              </a:lnSpc>
              <a:tabLst>
                <a:tab pos="0" algn="l"/>
              </a:tabLst>
            </a:pPr>
            <a:r>
              <a:rPr lang="en-US" sz="2980" b="0" u="none" strike="noStrik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П</a:t>
            </a:r>
            <a:r>
              <a:rPr lang="ru-RU" sz="2980" b="0" u="none" strike="noStrik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РОМЫШЛЕННИК</a:t>
            </a:r>
            <a:endParaRPr lang="ru-RU" sz="298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Text 6"/>
          <p:cNvSpPr/>
          <p:nvPr/>
        </p:nvSpPr>
        <p:spPr>
          <a:xfrm>
            <a:off x="1800000" y="3891240"/>
            <a:ext cx="3195360" cy="54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3280"/>
              </a:lnSpc>
              <a:tabLst>
                <a:tab pos="0" algn="l"/>
              </a:tabLst>
            </a:pPr>
            <a:r>
              <a:rPr lang="en-US" sz="2980" b="0" u="none" strike="noStrik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Б</a:t>
            </a:r>
            <a:r>
              <a:rPr lang="ru-RU" sz="2980" b="0" u="none" strike="noStrik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ИЗНЕС</a:t>
            </a:r>
            <a:r>
              <a:rPr lang="en-US" sz="2980" b="0" u="none" strike="noStrik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-</a:t>
            </a:r>
            <a:r>
              <a:rPr lang="ru-RU" sz="2980" b="0" u="none" strike="noStrik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ОБОРОТ</a:t>
            </a:r>
            <a:endParaRPr lang="ru-RU" sz="298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Text 7"/>
          <p:cNvSpPr/>
          <p:nvPr/>
        </p:nvSpPr>
        <p:spPr>
          <a:xfrm>
            <a:off x="12960000" y="2694240"/>
            <a:ext cx="3261960" cy="54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3280"/>
              </a:lnSpc>
              <a:tabLst>
                <a:tab pos="0" algn="l"/>
              </a:tabLst>
            </a:pPr>
            <a:r>
              <a:rPr lang="en-US" sz="2980" b="0" u="none" strike="noStrik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С/Х </a:t>
            </a:r>
            <a:r>
              <a:rPr lang="ru-RU" sz="2980" b="0" u="none" strike="noStrik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КООПЕРАТИВ</a:t>
            </a:r>
            <a:endParaRPr lang="ru-RU" sz="298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Text 8"/>
          <p:cNvSpPr/>
          <p:nvPr/>
        </p:nvSpPr>
        <p:spPr>
          <a:xfrm>
            <a:off x="1800000" y="5219640"/>
            <a:ext cx="3226320" cy="54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3280"/>
              </a:lnSpc>
              <a:tabLst>
                <a:tab pos="0" algn="l"/>
              </a:tabLst>
            </a:pPr>
            <a:r>
              <a:rPr lang="en-US" sz="2980" b="0" u="none" strike="noStrik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Б</a:t>
            </a:r>
            <a:r>
              <a:rPr lang="ru-RU" sz="2980" b="0" u="none" strike="noStrik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ИЗНЕС</a:t>
            </a:r>
            <a:r>
              <a:rPr lang="en-US" sz="2980" b="0" u="none" strike="noStrik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-</a:t>
            </a:r>
            <a:r>
              <a:rPr lang="ru-RU" sz="2980" b="0" u="none" strike="noStrik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ИНВЕСТ</a:t>
            </a:r>
            <a:endParaRPr lang="ru-RU" sz="298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Text 11"/>
          <p:cNvSpPr/>
          <p:nvPr/>
        </p:nvSpPr>
        <p:spPr>
          <a:xfrm>
            <a:off x="1531080" y="10247040"/>
            <a:ext cx="3189600" cy="54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r" defTabSz="914400">
              <a:lnSpc>
                <a:spcPts val="3280"/>
              </a:lnSpc>
              <a:tabLst>
                <a:tab pos="0" algn="l"/>
              </a:tabLst>
            </a:pPr>
            <a:r>
              <a:rPr lang="ru-RU" sz="2980" b="0" u="none" strike="noStrike">
                <a:solidFill>
                  <a:srgbClr val="FFFFFF"/>
                </a:solidFill>
                <a:effectLst/>
                <a:uFillTx/>
                <a:latin typeface="Mulish Bold"/>
              </a:rPr>
              <a:t>КИНО</a:t>
            </a:r>
            <a:endParaRPr lang="ru-RU" sz="298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Text 14"/>
          <p:cNvSpPr/>
          <p:nvPr/>
        </p:nvSpPr>
        <p:spPr>
          <a:xfrm>
            <a:off x="1531080" y="7668360"/>
            <a:ext cx="3273840" cy="811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r" defTabSz="914400">
              <a:lnSpc>
                <a:spcPts val="2684"/>
              </a:lnSpc>
              <a:tabLst>
                <a:tab pos="0" algn="l"/>
              </a:tabLst>
            </a:pPr>
            <a:r>
              <a:rPr lang="en-US" sz="2980" b="0" u="none" strike="noStrike">
                <a:solidFill>
                  <a:srgbClr val="FFFFFF"/>
                </a:solidFill>
                <a:effectLst/>
                <a:uFillTx/>
                <a:latin typeface="Mulish Bold"/>
              </a:rPr>
              <a:t>С</a:t>
            </a:r>
            <a:r>
              <a:rPr lang="ru-RU" sz="2980" b="0" u="none" strike="noStrike">
                <a:solidFill>
                  <a:srgbClr val="FFFFFF"/>
                </a:solidFill>
                <a:effectLst/>
                <a:uFillTx/>
                <a:latin typeface="Mulish Bold"/>
              </a:rPr>
              <a:t>ПЕЦИАЛЬНЫЙ</a:t>
            </a:r>
            <a:endParaRPr lang="ru-RU" sz="298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r" defTabSz="914400">
              <a:lnSpc>
                <a:spcPts val="2684"/>
              </a:lnSpc>
              <a:tabLst>
                <a:tab pos="0" algn="l"/>
              </a:tabLst>
            </a:pPr>
            <a:r>
              <a:rPr lang="ru-RU" sz="2980" b="0" u="none" strike="noStrike">
                <a:solidFill>
                  <a:srgbClr val="FFFFFF"/>
                </a:solidFill>
                <a:effectLst/>
                <a:uFillTx/>
                <a:latin typeface="Mulish Bold"/>
              </a:rPr>
              <a:t>Ч</a:t>
            </a:r>
            <a:r>
              <a:rPr lang="en-US" sz="2980" b="0" u="none" strike="noStrike">
                <a:solidFill>
                  <a:srgbClr val="FFFFFF"/>
                </a:solidFill>
                <a:effectLst/>
                <a:uFillTx/>
                <a:latin typeface="Mulish Bold"/>
              </a:rPr>
              <a:t>/</a:t>
            </a:r>
            <a:r>
              <a:rPr lang="ru-RU" sz="2980" b="0" u="none" strike="noStrike">
                <a:solidFill>
                  <a:srgbClr val="FFFFFF"/>
                </a:solidFill>
                <a:effectLst/>
                <a:uFillTx/>
                <a:latin typeface="Mulish Bold"/>
              </a:rPr>
              <a:t>С</a:t>
            </a:r>
            <a:endParaRPr lang="ru-RU" sz="298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Text 16"/>
          <p:cNvSpPr/>
          <p:nvPr/>
        </p:nvSpPr>
        <p:spPr>
          <a:xfrm>
            <a:off x="1838880" y="8929800"/>
            <a:ext cx="2916000" cy="811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r" defTabSz="914400">
              <a:lnSpc>
                <a:spcPts val="2684"/>
              </a:lnSpc>
              <a:tabLst>
                <a:tab pos="0" algn="l"/>
              </a:tabLst>
            </a:pPr>
            <a:r>
              <a:rPr lang="en-US" sz="2980" b="0" u="none" strike="noStrike">
                <a:solidFill>
                  <a:schemeClr val="lt1"/>
                </a:solidFill>
                <a:effectLst/>
                <a:uFillTx/>
                <a:latin typeface="Mulish Bold"/>
                <a:ea typeface="Mulish Bold"/>
              </a:rPr>
              <a:t>С</a:t>
            </a:r>
            <a:r>
              <a:rPr lang="ru-RU" sz="2980" b="0" u="none" strike="noStrike">
                <a:solidFill>
                  <a:schemeClr val="lt1"/>
                </a:solidFill>
                <a:effectLst/>
                <a:uFillTx/>
                <a:latin typeface="Mulish Bold"/>
                <a:ea typeface="Mulish Bold"/>
              </a:rPr>
              <a:t>ДЕЛАНО</a:t>
            </a:r>
            <a:endParaRPr lang="ru-RU" sz="298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r" defTabSz="914400">
              <a:lnSpc>
                <a:spcPts val="2684"/>
              </a:lnSpc>
              <a:tabLst>
                <a:tab pos="0" algn="l"/>
              </a:tabLst>
            </a:pPr>
            <a:r>
              <a:rPr lang="ru-RU" sz="2980" b="0" u="none" strike="noStrike">
                <a:solidFill>
                  <a:schemeClr val="lt1"/>
                </a:solidFill>
                <a:effectLst/>
                <a:uFillTx/>
                <a:latin typeface="Mulish Bold"/>
                <a:ea typeface="Mulish Bold"/>
              </a:rPr>
              <a:t>НА</a:t>
            </a:r>
            <a:r>
              <a:rPr lang="en-US" sz="2980" b="0" u="none" strike="noStrike">
                <a:solidFill>
                  <a:schemeClr val="lt1"/>
                </a:solidFill>
                <a:effectLst/>
                <a:uFillTx/>
                <a:latin typeface="Mulish Bold"/>
                <a:ea typeface="Mulish Bold"/>
              </a:rPr>
              <a:t> К</a:t>
            </a:r>
            <a:r>
              <a:rPr lang="ru-RU" sz="2980" b="0" u="none" strike="noStrike">
                <a:solidFill>
                  <a:schemeClr val="lt1"/>
                </a:solidFill>
                <a:effectLst/>
                <a:uFillTx/>
                <a:latin typeface="Mulish Bold"/>
                <a:ea typeface="Mulish Bold"/>
              </a:rPr>
              <a:t>УБАНИ</a:t>
            </a:r>
            <a:endParaRPr lang="ru-RU" sz="298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Text 17"/>
          <p:cNvSpPr/>
          <p:nvPr/>
        </p:nvSpPr>
        <p:spPr>
          <a:xfrm>
            <a:off x="5284800" y="3252240"/>
            <a:ext cx="3195360" cy="312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854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+ отсрочка платежа до 9 мес.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Text 19"/>
          <p:cNvSpPr/>
          <p:nvPr/>
        </p:nvSpPr>
        <p:spPr>
          <a:xfrm>
            <a:off x="16537680" y="3273840"/>
            <a:ext cx="3195360" cy="312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854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+ отсрочка платежа до </a:t>
            </a:r>
            <a:r>
              <a:rPr lang="ru-RU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9</a:t>
            </a: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 мес.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Text 21"/>
          <p:cNvSpPr/>
          <p:nvPr/>
        </p:nvSpPr>
        <p:spPr>
          <a:xfrm>
            <a:off x="16387920" y="4798080"/>
            <a:ext cx="3195360" cy="312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854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+ отсрочка платежа до </a:t>
            </a:r>
            <a:r>
              <a:rPr lang="ru-RU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9</a:t>
            </a: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 мес.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Text 23"/>
          <p:cNvSpPr/>
          <p:nvPr/>
        </p:nvSpPr>
        <p:spPr>
          <a:xfrm>
            <a:off x="5289480" y="8404200"/>
            <a:ext cx="3290040" cy="293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854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+ отсрочка платежа до </a:t>
            </a:r>
            <a:r>
              <a:rPr lang="ru-RU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12</a:t>
            </a: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 мес.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Text 25"/>
          <p:cNvSpPr/>
          <p:nvPr/>
        </p:nvSpPr>
        <p:spPr>
          <a:xfrm>
            <a:off x="5241600" y="10942920"/>
            <a:ext cx="3195360" cy="312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854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+ отсрочка платежа до </a:t>
            </a:r>
            <a:r>
              <a:rPr lang="ru-RU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6</a:t>
            </a: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 мес.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Text 26"/>
          <p:cNvSpPr/>
          <p:nvPr/>
        </p:nvSpPr>
        <p:spPr>
          <a:xfrm>
            <a:off x="5284800" y="2966760"/>
            <a:ext cx="3563640" cy="312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854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Залог+поручитель: физ./юр.лицо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Text 29"/>
          <p:cNvSpPr/>
          <p:nvPr/>
        </p:nvSpPr>
        <p:spPr>
          <a:xfrm>
            <a:off x="16486560" y="2993400"/>
            <a:ext cx="3563640" cy="312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854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Залог+поручитель: физ./юр.лицо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Text 30"/>
          <p:cNvSpPr/>
          <p:nvPr/>
        </p:nvSpPr>
        <p:spPr>
          <a:xfrm>
            <a:off x="5284800" y="5555520"/>
            <a:ext cx="3563640" cy="312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854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Залог+поручитель: физ./юр.лицо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Text 31"/>
          <p:cNvSpPr/>
          <p:nvPr/>
        </p:nvSpPr>
        <p:spPr>
          <a:xfrm>
            <a:off x="5301720" y="4285440"/>
            <a:ext cx="3563640" cy="312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854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Залог+поручитель: физ./юр.лицо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Text 32"/>
          <p:cNvSpPr/>
          <p:nvPr/>
        </p:nvSpPr>
        <p:spPr>
          <a:xfrm>
            <a:off x="5266080" y="8160120"/>
            <a:ext cx="3563640" cy="312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854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Залог+поручитель: физ./юр.лицо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Text 35"/>
          <p:cNvSpPr/>
          <p:nvPr/>
        </p:nvSpPr>
        <p:spPr>
          <a:xfrm>
            <a:off x="16412760" y="4507560"/>
            <a:ext cx="3563640" cy="312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854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Залог+поручитель: физ./юр.лицо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Text 36"/>
          <p:cNvSpPr/>
          <p:nvPr/>
        </p:nvSpPr>
        <p:spPr>
          <a:xfrm>
            <a:off x="5266080" y="10614600"/>
            <a:ext cx="3563640" cy="312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854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Залог+поручитель: физ./юр.лицо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Text 37"/>
          <p:cNvSpPr/>
          <p:nvPr/>
        </p:nvSpPr>
        <p:spPr>
          <a:xfrm>
            <a:off x="16400160" y="7553520"/>
            <a:ext cx="3563640" cy="312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854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Залог+поручитель: физ./юр.лицо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Text 42"/>
          <p:cNvSpPr/>
          <p:nvPr/>
        </p:nvSpPr>
        <p:spPr>
          <a:xfrm>
            <a:off x="5284800" y="2425680"/>
            <a:ext cx="2740320" cy="256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Срок: </a:t>
            </a:r>
            <a:r>
              <a:rPr lang="en-US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от 3-24 месяцев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Text 44"/>
          <p:cNvSpPr/>
          <p:nvPr/>
        </p:nvSpPr>
        <p:spPr>
          <a:xfrm>
            <a:off x="16486560" y="2397960"/>
            <a:ext cx="2740320" cy="256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Срок: </a:t>
            </a:r>
            <a:r>
              <a:rPr lang="en-US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от 3-36 месяцев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Text 47"/>
          <p:cNvSpPr/>
          <p:nvPr/>
        </p:nvSpPr>
        <p:spPr>
          <a:xfrm>
            <a:off x="5272920" y="3687120"/>
            <a:ext cx="2740320" cy="256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Срок: </a:t>
            </a:r>
            <a:r>
              <a:rPr lang="en-US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от 3-24 месяцев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Text 48"/>
          <p:cNvSpPr/>
          <p:nvPr/>
        </p:nvSpPr>
        <p:spPr>
          <a:xfrm>
            <a:off x="5252040" y="7537680"/>
            <a:ext cx="2740320" cy="256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Срок: </a:t>
            </a:r>
            <a:r>
              <a:rPr lang="en-US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от 3-</a:t>
            </a:r>
            <a:r>
              <a:rPr lang="ru-RU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24</a:t>
            </a:r>
            <a:r>
              <a:rPr lang="en-US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месяцев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Text 49"/>
          <p:cNvSpPr/>
          <p:nvPr/>
        </p:nvSpPr>
        <p:spPr>
          <a:xfrm>
            <a:off x="5284800" y="4942080"/>
            <a:ext cx="2740320" cy="256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Срок: </a:t>
            </a:r>
            <a:r>
              <a:rPr lang="en-US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от 3-36 месяцев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Text 51"/>
          <p:cNvSpPr/>
          <p:nvPr/>
        </p:nvSpPr>
        <p:spPr>
          <a:xfrm>
            <a:off x="16336800" y="3976560"/>
            <a:ext cx="2740320" cy="256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Срок: </a:t>
            </a:r>
            <a:r>
              <a:rPr lang="en-US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от 3-36 месяцев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Text 52"/>
          <p:cNvSpPr/>
          <p:nvPr/>
        </p:nvSpPr>
        <p:spPr>
          <a:xfrm>
            <a:off x="5289480" y="10069200"/>
            <a:ext cx="2740320" cy="256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Срок: </a:t>
            </a:r>
            <a:r>
              <a:rPr lang="en-US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от 3-36 месяцев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Text 53"/>
          <p:cNvSpPr/>
          <p:nvPr/>
        </p:nvSpPr>
        <p:spPr>
          <a:xfrm>
            <a:off x="16395480" y="7015680"/>
            <a:ext cx="2740320" cy="256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Срок: </a:t>
            </a:r>
            <a:r>
              <a:rPr lang="en-US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от 3-36 месяцев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Text 57"/>
          <p:cNvSpPr/>
          <p:nvPr/>
        </p:nvSpPr>
        <p:spPr>
          <a:xfrm>
            <a:off x="16470720" y="10078920"/>
            <a:ext cx="2740320" cy="256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Срок: </a:t>
            </a:r>
            <a:r>
              <a:rPr lang="en-US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от 3-</a:t>
            </a:r>
            <a:r>
              <a:rPr lang="ru-RU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24</a:t>
            </a:r>
            <a:r>
              <a:rPr lang="en-US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месяцев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Text 58"/>
          <p:cNvSpPr/>
          <p:nvPr/>
        </p:nvSpPr>
        <p:spPr>
          <a:xfrm>
            <a:off x="5284800" y="2696400"/>
            <a:ext cx="3290040" cy="256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Сумма: </a:t>
            </a:r>
            <a:r>
              <a:rPr lang="en-US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100.000-5.000.000 ₽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Text 61"/>
          <p:cNvSpPr/>
          <p:nvPr/>
        </p:nvSpPr>
        <p:spPr>
          <a:xfrm>
            <a:off x="16500240" y="2721600"/>
            <a:ext cx="3290040" cy="256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Сумма: </a:t>
            </a:r>
            <a:r>
              <a:rPr lang="en-US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100.000-5.000.000 ₽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Text 62"/>
          <p:cNvSpPr/>
          <p:nvPr/>
        </p:nvSpPr>
        <p:spPr>
          <a:xfrm>
            <a:off x="5301720" y="5266440"/>
            <a:ext cx="3290040" cy="256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Сумма: </a:t>
            </a:r>
            <a:r>
              <a:rPr lang="ru-RU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Jost ExtraBold"/>
              </a:rPr>
              <a:t>1</a:t>
            </a:r>
            <a:r>
              <a:rPr lang="en-US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00.000-5.000.000 ₽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Text 63"/>
          <p:cNvSpPr/>
          <p:nvPr/>
        </p:nvSpPr>
        <p:spPr>
          <a:xfrm>
            <a:off x="5284800" y="4011480"/>
            <a:ext cx="3290040" cy="256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Сумма: 1</a:t>
            </a:r>
            <a:r>
              <a:rPr lang="en-US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00.000-5.000.000 ₽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Text 64"/>
          <p:cNvSpPr/>
          <p:nvPr/>
        </p:nvSpPr>
        <p:spPr>
          <a:xfrm>
            <a:off x="5261760" y="7854120"/>
            <a:ext cx="3290040" cy="256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Сумма: </a:t>
            </a:r>
            <a:r>
              <a:rPr lang="en-US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100.000-5.000.000 ₽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Text 67"/>
          <p:cNvSpPr/>
          <p:nvPr/>
        </p:nvSpPr>
        <p:spPr>
          <a:xfrm>
            <a:off x="16353360" y="5924520"/>
            <a:ext cx="3290040" cy="256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Сумма: </a:t>
            </a:r>
            <a:r>
              <a:rPr lang="en-US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100.000-5.000.000 ₽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Text 68"/>
          <p:cNvSpPr/>
          <p:nvPr/>
        </p:nvSpPr>
        <p:spPr>
          <a:xfrm>
            <a:off x="5283720" y="10382760"/>
            <a:ext cx="3290040" cy="256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Сумма: </a:t>
            </a:r>
            <a:r>
              <a:rPr lang="en-US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100.000-5.000.000 ₽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Text 69"/>
          <p:cNvSpPr/>
          <p:nvPr/>
        </p:nvSpPr>
        <p:spPr>
          <a:xfrm>
            <a:off x="16395480" y="7280640"/>
            <a:ext cx="3290040" cy="256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Сумма: </a:t>
            </a:r>
            <a:r>
              <a:rPr lang="en-US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100.000-5.000.000 ₽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Shape 74"/>
          <p:cNvSpPr/>
          <p:nvPr/>
        </p:nvSpPr>
        <p:spPr>
          <a:xfrm>
            <a:off x="9073080" y="2425680"/>
            <a:ext cx="2326320" cy="1000440"/>
          </a:xfrm>
          <a:prstGeom prst="roundRect">
            <a:avLst>
              <a:gd name="adj" fmla="val 20096"/>
            </a:avLst>
          </a:prstGeom>
          <a:solidFill>
            <a:srgbClr val="2E217E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1" name="Shape 77"/>
          <p:cNvSpPr/>
          <p:nvPr/>
        </p:nvSpPr>
        <p:spPr>
          <a:xfrm>
            <a:off x="20034360" y="2404800"/>
            <a:ext cx="2495880" cy="1000440"/>
          </a:xfrm>
          <a:prstGeom prst="roundRect">
            <a:avLst>
              <a:gd name="adj" fmla="val 20096"/>
            </a:avLst>
          </a:prstGeom>
          <a:solidFill>
            <a:srgbClr val="2D207A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2" name="Shape 78"/>
          <p:cNvSpPr/>
          <p:nvPr/>
        </p:nvSpPr>
        <p:spPr>
          <a:xfrm>
            <a:off x="9073080" y="4921560"/>
            <a:ext cx="2326320" cy="1000440"/>
          </a:xfrm>
          <a:prstGeom prst="roundRect">
            <a:avLst>
              <a:gd name="adj" fmla="val 20096"/>
            </a:avLst>
          </a:prstGeom>
          <a:solidFill>
            <a:srgbClr val="2E217E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3" name="Shape 79"/>
          <p:cNvSpPr/>
          <p:nvPr/>
        </p:nvSpPr>
        <p:spPr>
          <a:xfrm>
            <a:off x="9063360" y="3711240"/>
            <a:ext cx="2326320" cy="1000440"/>
          </a:xfrm>
          <a:prstGeom prst="roundRect">
            <a:avLst>
              <a:gd name="adj" fmla="val 20096"/>
            </a:avLst>
          </a:prstGeom>
          <a:solidFill>
            <a:srgbClr val="2D207A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4" name="Shape 80"/>
          <p:cNvSpPr/>
          <p:nvPr/>
        </p:nvSpPr>
        <p:spPr>
          <a:xfrm>
            <a:off x="9014040" y="7557840"/>
            <a:ext cx="2316960" cy="1000440"/>
          </a:xfrm>
          <a:prstGeom prst="roundRect">
            <a:avLst>
              <a:gd name="adj" fmla="val 20096"/>
            </a:avLst>
          </a:prstGeom>
          <a:solidFill>
            <a:srgbClr val="2E217E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5" name="Shape 84"/>
          <p:cNvSpPr/>
          <p:nvPr/>
        </p:nvSpPr>
        <p:spPr>
          <a:xfrm>
            <a:off x="9004680" y="10097640"/>
            <a:ext cx="2340000" cy="1000440"/>
          </a:xfrm>
          <a:prstGeom prst="roundRect">
            <a:avLst>
              <a:gd name="adj" fmla="val 20096"/>
            </a:avLst>
          </a:prstGeom>
          <a:solidFill>
            <a:srgbClr val="2E217E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6" name="Shape 85"/>
          <p:cNvSpPr/>
          <p:nvPr/>
        </p:nvSpPr>
        <p:spPr>
          <a:xfrm>
            <a:off x="9015840" y="6234840"/>
            <a:ext cx="2328840" cy="1000440"/>
          </a:xfrm>
          <a:prstGeom prst="roundRect">
            <a:avLst>
              <a:gd name="adj" fmla="val 20096"/>
            </a:avLst>
          </a:prstGeom>
          <a:solidFill>
            <a:srgbClr val="2D207A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7" name="Text 90"/>
          <p:cNvSpPr/>
          <p:nvPr/>
        </p:nvSpPr>
        <p:spPr>
          <a:xfrm>
            <a:off x="9104040" y="2686680"/>
            <a:ext cx="2335320" cy="486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2877"/>
              </a:lnSpc>
              <a:tabLst>
                <a:tab pos="0" algn="l"/>
              </a:tabLst>
            </a:pPr>
            <a:r>
              <a:rPr lang="ru-RU" sz="319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0,1-</a:t>
            </a:r>
            <a:r>
              <a:rPr lang="en-US" sz="319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4,25%</a:t>
            </a:r>
            <a:endParaRPr lang="ru-RU" sz="319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8" name="Text 91"/>
          <p:cNvSpPr/>
          <p:nvPr/>
        </p:nvSpPr>
        <p:spPr>
          <a:xfrm>
            <a:off x="9167400" y="6398640"/>
            <a:ext cx="2177640" cy="486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2877"/>
              </a:lnSpc>
              <a:tabLst>
                <a:tab pos="0" algn="l"/>
              </a:tabLst>
            </a:pPr>
            <a:r>
              <a:rPr lang="ru-RU" sz="319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0,1</a:t>
            </a:r>
            <a:r>
              <a:rPr lang="en-US" sz="319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-</a:t>
            </a:r>
            <a:r>
              <a:rPr lang="ru-RU" sz="319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4</a:t>
            </a:r>
            <a:r>
              <a:rPr lang="en-US" sz="319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,</a:t>
            </a:r>
            <a:r>
              <a:rPr lang="ru-RU" sz="319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2</a:t>
            </a:r>
            <a:r>
              <a:rPr lang="en-US" sz="319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5%</a:t>
            </a:r>
            <a:endParaRPr lang="ru-RU" sz="319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9" name="Text 93"/>
          <p:cNvSpPr/>
          <p:nvPr/>
        </p:nvSpPr>
        <p:spPr>
          <a:xfrm>
            <a:off x="20271240" y="2581200"/>
            <a:ext cx="1724760" cy="591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2877"/>
              </a:lnSpc>
              <a:tabLst>
                <a:tab pos="0" algn="l"/>
              </a:tabLst>
            </a:pPr>
            <a:r>
              <a:rPr lang="en-US" sz="319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3</a:t>
            </a:r>
            <a:r>
              <a:rPr lang="ru-RU" sz="319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,5</a:t>
            </a:r>
            <a:r>
              <a:rPr lang="en-US" sz="319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%</a:t>
            </a:r>
            <a:endParaRPr lang="ru-RU" sz="319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Text 94"/>
          <p:cNvSpPr/>
          <p:nvPr/>
        </p:nvSpPr>
        <p:spPr>
          <a:xfrm>
            <a:off x="9153720" y="5069880"/>
            <a:ext cx="2055600" cy="486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2877"/>
              </a:lnSpc>
              <a:tabLst>
                <a:tab pos="0" algn="l"/>
              </a:tabLst>
            </a:pPr>
            <a:r>
              <a:rPr lang="ru-RU" sz="319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2</a:t>
            </a:r>
            <a:r>
              <a:rPr lang="en-US" sz="319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-</a:t>
            </a:r>
            <a:r>
              <a:rPr lang="ru-RU" sz="319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6</a:t>
            </a:r>
            <a:r>
              <a:rPr lang="en-US" sz="319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,5%</a:t>
            </a:r>
            <a:endParaRPr lang="ru-RU" sz="319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1" name="Text 95"/>
          <p:cNvSpPr/>
          <p:nvPr/>
        </p:nvSpPr>
        <p:spPr>
          <a:xfrm>
            <a:off x="9119520" y="3911040"/>
            <a:ext cx="2055600" cy="486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2877"/>
              </a:lnSpc>
              <a:tabLst>
                <a:tab pos="0" algn="l"/>
              </a:tabLst>
            </a:pPr>
            <a:r>
              <a:rPr lang="ru-RU" sz="319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2-</a:t>
            </a:r>
            <a:r>
              <a:rPr lang="en-US" sz="319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6,5%</a:t>
            </a:r>
            <a:endParaRPr lang="ru-RU" sz="319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Text 96"/>
          <p:cNvSpPr/>
          <p:nvPr/>
        </p:nvSpPr>
        <p:spPr>
          <a:xfrm>
            <a:off x="9131040" y="7709760"/>
            <a:ext cx="2055600" cy="486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2877"/>
              </a:lnSpc>
              <a:tabLst>
                <a:tab pos="0" algn="l"/>
              </a:tabLst>
            </a:pPr>
            <a:r>
              <a:rPr lang="ru-RU" sz="319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0</a:t>
            </a:r>
            <a:r>
              <a:rPr lang="en-US" sz="319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,</a:t>
            </a:r>
            <a:r>
              <a:rPr lang="ru-RU" sz="319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1</a:t>
            </a:r>
            <a:r>
              <a:rPr lang="en-US" sz="319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%</a:t>
            </a:r>
            <a:endParaRPr lang="ru-RU" sz="319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3" name="Text 99"/>
          <p:cNvSpPr/>
          <p:nvPr/>
        </p:nvSpPr>
        <p:spPr>
          <a:xfrm>
            <a:off x="20271240" y="4311000"/>
            <a:ext cx="2055600" cy="486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2877"/>
              </a:lnSpc>
              <a:tabLst>
                <a:tab pos="0" algn="l"/>
              </a:tabLst>
            </a:pPr>
            <a:r>
              <a:rPr lang="en-US" sz="319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5%</a:t>
            </a:r>
            <a:endParaRPr lang="ru-RU" sz="319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4" name="Text 100"/>
          <p:cNvSpPr/>
          <p:nvPr/>
        </p:nvSpPr>
        <p:spPr>
          <a:xfrm>
            <a:off x="9114480" y="10254600"/>
            <a:ext cx="2055600" cy="486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2877"/>
              </a:lnSpc>
              <a:tabLst>
                <a:tab pos="0" algn="l"/>
              </a:tabLst>
            </a:pPr>
            <a:r>
              <a:rPr lang="ru-RU" sz="319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3</a:t>
            </a:r>
            <a:r>
              <a:rPr lang="en-US" sz="319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%</a:t>
            </a:r>
            <a:endParaRPr lang="ru-RU" sz="319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5" name="Text 106"/>
          <p:cNvSpPr/>
          <p:nvPr/>
        </p:nvSpPr>
        <p:spPr>
          <a:xfrm>
            <a:off x="9727200" y="3052080"/>
            <a:ext cx="1044720" cy="259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6" name="Text 107"/>
          <p:cNvSpPr/>
          <p:nvPr/>
        </p:nvSpPr>
        <p:spPr>
          <a:xfrm>
            <a:off x="20564280" y="2966760"/>
            <a:ext cx="1044720" cy="259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7" name="Text 108"/>
          <p:cNvSpPr/>
          <p:nvPr/>
        </p:nvSpPr>
        <p:spPr>
          <a:xfrm>
            <a:off x="9654840" y="4309560"/>
            <a:ext cx="1044720" cy="259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8" name="Text 109"/>
          <p:cNvSpPr/>
          <p:nvPr/>
        </p:nvSpPr>
        <p:spPr>
          <a:xfrm>
            <a:off x="20950920" y="4400640"/>
            <a:ext cx="1044720" cy="259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9" name="Text 110"/>
          <p:cNvSpPr/>
          <p:nvPr/>
        </p:nvSpPr>
        <p:spPr>
          <a:xfrm>
            <a:off x="9699480" y="5491080"/>
            <a:ext cx="1044720" cy="259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0" name="Text 111"/>
          <p:cNvSpPr/>
          <p:nvPr/>
        </p:nvSpPr>
        <p:spPr>
          <a:xfrm>
            <a:off x="20828520" y="4388040"/>
            <a:ext cx="1044720" cy="259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1" name="Text 112"/>
          <p:cNvSpPr/>
          <p:nvPr/>
        </p:nvSpPr>
        <p:spPr>
          <a:xfrm>
            <a:off x="9677160" y="6822000"/>
            <a:ext cx="1044720" cy="259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2" name="Text 114"/>
          <p:cNvSpPr/>
          <p:nvPr/>
        </p:nvSpPr>
        <p:spPr>
          <a:xfrm>
            <a:off x="9677160" y="8134560"/>
            <a:ext cx="1044720" cy="259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3" name="Text 116"/>
          <p:cNvSpPr/>
          <p:nvPr/>
        </p:nvSpPr>
        <p:spPr>
          <a:xfrm>
            <a:off x="9619920" y="10640880"/>
            <a:ext cx="1044720" cy="259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4" name="Text 118"/>
          <p:cNvSpPr/>
          <p:nvPr/>
        </p:nvSpPr>
        <p:spPr>
          <a:xfrm>
            <a:off x="9727200" y="12341520"/>
            <a:ext cx="1044720" cy="259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5" name="Text 10"/>
          <p:cNvSpPr/>
          <p:nvPr/>
        </p:nvSpPr>
        <p:spPr>
          <a:xfrm>
            <a:off x="13262400" y="4597920"/>
            <a:ext cx="2659320" cy="322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r" defTabSz="914400">
              <a:lnSpc>
                <a:spcPts val="499"/>
              </a:lnSpc>
              <a:tabLst>
                <a:tab pos="0" algn="l"/>
              </a:tabLst>
            </a:pPr>
            <a:r>
              <a:rPr lang="ru-RU" sz="2980" b="0" u="none" strike="noStrike">
                <a:solidFill>
                  <a:srgbClr val="FFFFFF"/>
                </a:solidFill>
                <a:effectLst/>
                <a:uFillTx/>
                <a:latin typeface="Mulish Bold"/>
              </a:rPr>
              <a:t>ОТЕЛЬЕР</a:t>
            </a:r>
            <a:endParaRPr lang="ru-RU" sz="298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6" name="Text 44"/>
          <p:cNvSpPr/>
          <p:nvPr/>
        </p:nvSpPr>
        <p:spPr>
          <a:xfrm>
            <a:off x="5252040" y="6240240"/>
            <a:ext cx="2740320" cy="256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Срок: </a:t>
            </a:r>
            <a:r>
              <a:rPr lang="en-US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от </a:t>
            </a:r>
            <a:r>
              <a:rPr lang="ru-RU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7</a:t>
            </a:r>
            <a:r>
              <a:rPr lang="en-US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-36 месяцев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7" name="Text 61"/>
          <p:cNvSpPr/>
          <p:nvPr/>
        </p:nvSpPr>
        <p:spPr>
          <a:xfrm>
            <a:off x="5275080" y="6513480"/>
            <a:ext cx="3290040" cy="256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Сумма: </a:t>
            </a:r>
            <a:r>
              <a:rPr lang="en-US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500.000-5.000.000 ₽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8" name="Text 29"/>
          <p:cNvSpPr/>
          <p:nvPr/>
        </p:nvSpPr>
        <p:spPr>
          <a:xfrm>
            <a:off x="5255280" y="6786720"/>
            <a:ext cx="3563640" cy="312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854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Залог+поручитель: физ./юр.лицо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9" name="Text 19"/>
          <p:cNvSpPr/>
          <p:nvPr/>
        </p:nvSpPr>
        <p:spPr>
          <a:xfrm>
            <a:off x="5255280" y="7108560"/>
            <a:ext cx="3195360" cy="312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854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+ отсрочка платежа до 6 мес.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0" name="Shape 77"/>
          <p:cNvSpPr/>
          <p:nvPr/>
        </p:nvSpPr>
        <p:spPr>
          <a:xfrm>
            <a:off x="20050920" y="4032000"/>
            <a:ext cx="2495880" cy="1015200"/>
          </a:xfrm>
          <a:prstGeom prst="roundRect">
            <a:avLst>
              <a:gd name="adj" fmla="val 20096"/>
            </a:avLst>
          </a:prstGeom>
          <a:solidFill>
            <a:srgbClr val="2D207A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1" name="Text 105"/>
          <p:cNvSpPr/>
          <p:nvPr/>
        </p:nvSpPr>
        <p:spPr>
          <a:xfrm>
            <a:off x="19735920" y="4179960"/>
            <a:ext cx="2590920" cy="426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2877"/>
              </a:lnSpc>
              <a:tabLst>
                <a:tab pos="0" algn="l"/>
              </a:tabLst>
            </a:pPr>
            <a:r>
              <a:rPr lang="ru-RU" sz="3190" b="0" u="none" strike="noStrike">
                <a:solidFill>
                  <a:schemeClr val="lt1"/>
                </a:solidFill>
                <a:effectLst/>
                <a:uFillTx/>
                <a:latin typeface="Jost ExtraBold"/>
                <a:ea typeface="Jost ExtraBold"/>
              </a:rPr>
              <a:t>   0,1</a:t>
            </a:r>
            <a:r>
              <a:rPr lang="en-US" sz="3190" b="0" u="none" strike="noStrike">
                <a:solidFill>
                  <a:schemeClr val="lt1"/>
                </a:solidFill>
                <a:effectLst/>
                <a:uFillTx/>
                <a:latin typeface="Jost ExtraBold"/>
                <a:ea typeface="Jost ExtraBold"/>
              </a:rPr>
              <a:t>-</a:t>
            </a:r>
            <a:r>
              <a:rPr lang="ru-RU" sz="3190" b="0" u="none" strike="noStrike">
                <a:solidFill>
                  <a:schemeClr val="lt1"/>
                </a:solidFill>
                <a:effectLst/>
                <a:uFillTx/>
                <a:latin typeface="Jost ExtraBold"/>
                <a:ea typeface="Jost ExtraBold"/>
              </a:rPr>
              <a:t>4,25</a:t>
            </a:r>
            <a:r>
              <a:rPr lang="en-US" sz="3190" b="0" u="none" strike="noStrike">
                <a:solidFill>
                  <a:schemeClr val="lt1"/>
                </a:solidFill>
                <a:effectLst/>
                <a:uFillTx/>
                <a:latin typeface="Jost ExtraBold"/>
                <a:ea typeface="Jost ExtraBold"/>
              </a:rPr>
              <a:t>%</a:t>
            </a:r>
            <a:endParaRPr lang="ru-RU" sz="319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2" name="Text 109"/>
          <p:cNvSpPr/>
          <p:nvPr/>
        </p:nvSpPr>
        <p:spPr>
          <a:xfrm>
            <a:off x="20647080" y="4578840"/>
            <a:ext cx="1044720" cy="344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63" name="Image 8" descr=" "/>
          <p:cNvPicPr/>
          <p:nvPr/>
        </p:nvPicPr>
        <p:blipFill>
          <a:blip r:embed="rId13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3"/>
              </a:ext>
            </a:extLst>
          </a:blip>
          <a:stretch/>
        </p:blipFill>
        <p:spPr>
          <a:xfrm>
            <a:off x="12319560" y="5539680"/>
            <a:ext cx="3872520" cy="1054440"/>
          </a:xfrm>
          <a:prstGeom prst="rect">
            <a:avLst/>
          </a:prstGeom>
          <a:noFill/>
          <a:ln w="0">
            <a:noFill/>
          </a:ln>
          <a:effectLst>
            <a:outerShdw blurRad="108000" dist="126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sp>
        <p:nvSpPr>
          <p:cNvPr id="164" name="Text 10"/>
          <p:cNvSpPr/>
          <p:nvPr/>
        </p:nvSpPr>
        <p:spPr>
          <a:xfrm>
            <a:off x="13338720" y="5853240"/>
            <a:ext cx="2626920" cy="54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r" defTabSz="914400">
              <a:lnSpc>
                <a:spcPts val="3280"/>
              </a:lnSpc>
              <a:tabLst>
                <a:tab pos="0" algn="l"/>
              </a:tabLst>
            </a:pPr>
            <a:r>
              <a:rPr lang="ru-RU" sz="2980" b="0" u="none" strike="noStrike">
                <a:solidFill>
                  <a:srgbClr val="FFFFFF"/>
                </a:solidFill>
                <a:effectLst/>
                <a:uFillTx/>
                <a:latin typeface="Mulish Bold"/>
              </a:rPr>
              <a:t>НОВОТЕХ</a:t>
            </a:r>
            <a:endParaRPr lang="ru-RU" sz="298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5" name="Text 51"/>
          <p:cNvSpPr/>
          <p:nvPr/>
        </p:nvSpPr>
        <p:spPr>
          <a:xfrm>
            <a:off x="16336800" y="5571360"/>
            <a:ext cx="2740320" cy="256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Срок: </a:t>
            </a:r>
            <a:r>
              <a:rPr lang="en-US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от 3-36 месяцев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6" name="Text 67"/>
          <p:cNvSpPr/>
          <p:nvPr/>
        </p:nvSpPr>
        <p:spPr>
          <a:xfrm>
            <a:off x="16350480" y="4276440"/>
            <a:ext cx="3290040" cy="256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Сумма: </a:t>
            </a:r>
            <a:r>
              <a:rPr lang="en-US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100.000-5.000.000 ₽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7" name="Text 35"/>
          <p:cNvSpPr/>
          <p:nvPr/>
        </p:nvSpPr>
        <p:spPr>
          <a:xfrm>
            <a:off x="16353360" y="6138360"/>
            <a:ext cx="3563640" cy="312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854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Залог+поручитель: физ./юр.лицо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8" name="Shape 77"/>
          <p:cNvSpPr/>
          <p:nvPr/>
        </p:nvSpPr>
        <p:spPr>
          <a:xfrm>
            <a:off x="19977120" y="5439600"/>
            <a:ext cx="2495880" cy="1000440"/>
          </a:xfrm>
          <a:prstGeom prst="roundRect">
            <a:avLst>
              <a:gd name="adj" fmla="val 20096"/>
            </a:avLst>
          </a:prstGeom>
          <a:solidFill>
            <a:srgbClr val="2D207A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9" name="Shape 77"/>
          <p:cNvSpPr/>
          <p:nvPr/>
        </p:nvSpPr>
        <p:spPr>
          <a:xfrm>
            <a:off x="19987200" y="7064640"/>
            <a:ext cx="2440800" cy="1094760"/>
          </a:xfrm>
          <a:prstGeom prst="roundRect">
            <a:avLst>
              <a:gd name="adj" fmla="val 20096"/>
            </a:avLst>
          </a:prstGeom>
          <a:solidFill>
            <a:srgbClr val="2D207A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70" name="Text 93"/>
          <p:cNvSpPr/>
          <p:nvPr/>
        </p:nvSpPr>
        <p:spPr>
          <a:xfrm>
            <a:off x="20461680" y="7280640"/>
            <a:ext cx="1568520" cy="521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2877"/>
              </a:lnSpc>
              <a:tabLst>
                <a:tab pos="0" algn="l"/>
              </a:tabLst>
            </a:pPr>
            <a:r>
              <a:rPr lang="ru-RU" sz="319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1-3</a:t>
            </a:r>
            <a:r>
              <a:rPr lang="en-US" sz="319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%</a:t>
            </a:r>
            <a:endParaRPr lang="ru-RU" sz="319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1" name="Text 21"/>
          <p:cNvSpPr/>
          <p:nvPr/>
        </p:nvSpPr>
        <p:spPr>
          <a:xfrm>
            <a:off x="16400160" y="7847640"/>
            <a:ext cx="3195360" cy="312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854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+ отсрочка платежа до </a:t>
            </a:r>
            <a:r>
              <a:rPr lang="ru-RU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6</a:t>
            </a: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 мес.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2" name="Text 10"/>
          <p:cNvSpPr/>
          <p:nvPr/>
        </p:nvSpPr>
        <p:spPr>
          <a:xfrm>
            <a:off x="13186440" y="7375680"/>
            <a:ext cx="2811240" cy="54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r" defTabSz="914400">
              <a:lnSpc>
                <a:spcPts val="3280"/>
              </a:lnSpc>
              <a:tabLst>
                <a:tab pos="0" algn="l"/>
              </a:tabLst>
            </a:pPr>
            <a:r>
              <a:rPr lang="ru-RU" sz="2980" b="0" u="none" strike="noStrike">
                <a:solidFill>
                  <a:srgbClr val="FFFFFF"/>
                </a:solidFill>
                <a:effectLst/>
                <a:uFillTx/>
                <a:latin typeface="Mulish Bold"/>
              </a:rPr>
              <a:t>ЭКСПОРТЁР</a:t>
            </a:r>
            <a:endParaRPr lang="ru-RU" sz="298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3" name="Text 53"/>
          <p:cNvSpPr/>
          <p:nvPr/>
        </p:nvSpPr>
        <p:spPr>
          <a:xfrm>
            <a:off x="5284800" y="8822160"/>
            <a:ext cx="2740320" cy="256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Срок: </a:t>
            </a:r>
            <a:r>
              <a:rPr lang="en-US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от 3-36 месяцев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" name="Text 69"/>
          <p:cNvSpPr/>
          <p:nvPr/>
        </p:nvSpPr>
        <p:spPr>
          <a:xfrm>
            <a:off x="5262120" y="9101160"/>
            <a:ext cx="3290040" cy="256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Сумма: </a:t>
            </a:r>
            <a:r>
              <a:rPr lang="en-US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100.000-5.000.000 ₽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" name="Text 37"/>
          <p:cNvSpPr/>
          <p:nvPr/>
        </p:nvSpPr>
        <p:spPr>
          <a:xfrm>
            <a:off x="5237280" y="9404280"/>
            <a:ext cx="3563640" cy="244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854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Залог+поручитель: физ./юр.лицо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6" name="Text 21"/>
          <p:cNvSpPr/>
          <p:nvPr/>
        </p:nvSpPr>
        <p:spPr>
          <a:xfrm>
            <a:off x="5266080" y="9667800"/>
            <a:ext cx="3195360" cy="312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854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+ отсрочка платежа до </a:t>
            </a:r>
            <a:r>
              <a:rPr lang="ru-RU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6</a:t>
            </a: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 мес.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7" name="Text 93"/>
          <p:cNvSpPr/>
          <p:nvPr/>
        </p:nvSpPr>
        <p:spPr>
          <a:xfrm>
            <a:off x="20461680" y="5571360"/>
            <a:ext cx="1568520" cy="486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2877"/>
              </a:lnSpc>
              <a:tabLst>
                <a:tab pos="0" algn="l"/>
              </a:tabLst>
            </a:pPr>
            <a:r>
              <a:rPr lang="ru-RU" sz="319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2-6,5</a:t>
            </a:r>
            <a:r>
              <a:rPr lang="en-US" sz="319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%</a:t>
            </a:r>
            <a:endParaRPr lang="ru-RU" sz="319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8" name="Shape 77"/>
          <p:cNvSpPr/>
          <p:nvPr/>
        </p:nvSpPr>
        <p:spPr>
          <a:xfrm>
            <a:off x="20124000" y="10028520"/>
            <a:ext cx="2340000" cy="1000440"/>
          </a:xfrm>
          <a:prstGeom prst="roundRect">
            <a:avLst>
              <a:gd name="adj" fmla="val 20096"/>
            </a:avLst>
          </a:prstGeom>
          <a:solidFill>
            <a:srgbClr val="2D207A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9" name="Text 109"/>
          <p:cNvSpPr/>
          <p:nvPr/>
        </p:nvSpPr>
        <p:spPr>
          <a:xfrm>
            <a:off x="20756520" y="10625040"/>
            <a:ext cx="1044720" cy="137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0" name="Text 93"/>
          <p:cNvSpPr/>
          <p:nvPr/>
        </p:nvSpPr>
        <p:spPr>
          <a:xfrm>
            <a:off x="20271240" y="10207440"/>
            <a:ext cx="2157120" cy="486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2877"/>
              </a:lnSpc>
              <a:tabLst>
                <a:tab pos="0" algn="l"/>
              </a:tabLst>
            </a:pPr>
            <a:r>
              <a:rPr lang="ru-RU" sz="319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10-16,5</a:t>
            </a:r>
            <a:r>
              <a:rPr lang="en-US" sz="319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%</a:t>
            </a:r>
            <a:endParaRPr lang="ru-RU" sz="319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81" name="Image 15" descr=" "/>
          <p:cNvPicPr/>
          <p:nvPr/>
        </p:nvPicPr>
        <p:blipFill>
          <a:blip r:embed="rId21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4"/>
              </a:ext>
            </a:extLst>
          </a:blip>
          <a:stretch/>
        </p:blipFill>
        <p:spPr>
          <a:xfrm>
            <a:off x="12315240" y="10080720"/>
            <a:ext cx="3872520" cy="1054440"/>
          </a:xfrm>
          <a:prstGeom prst="rect">
            <a:avLst/>
          </a:prstGeom>
          <a:noFill/>
          <a:ln w="0">
            <a:noFill/>
          </a:ln>
          <a:effectLst>
            <a:outerShdw blurRad="108000" dist="126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sp>
        <p:nvSpPr>
          <p:cNvPr id="182" name="Text 10"/>
          <p:cNvSpPr/>
          <p:nvPr/>
        </p:nvSpPr>
        <p:spPr>
          <a:xfrm>
            <a:off x="13262400" y="10256400"/>
            <a:ext cx="2626920" cy="54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r" defTabSz="914400">
              <a:lnSpc>
                <a:spcPts val="3280"/>
              </a:lnSpc>
              <a:tabLst>
                <a:tab pos="0" algn="l"/>
              </a:tabLst>
            </a:pPr>
            <a:r>
              <a:rPr lang="ru-RU" sz="2980" b="0" u="none" strike="noStrike">
                <a:solidFill>
                  <a:srgbClr val="FFFFFF"/>
                </a:solidFill>
                <a:effectLst/>
                <a:uFillTx/>
                <a:latin typeface="Mulish Bold"/>
              </a:rPr>
              <a:t>ТОРГОВЛЯ</a:t>
            </a:r>
            <a:endParaRPr lang="ru-RU" sz="298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3" name="Text 69"/>
          <p:cNvSpPr/>
          <p:nvPr/>
        </p:nvSpPr>
        <p:spPr>
          <a:xfrm>
            <a:off x="16445160" y="10434960"/>
            <a:ext cx="3290040" cy="256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Сумма: </a:t>
            </a:r>
            <a:r>
              <a:rPr lang="en-US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100.000-5.000.000 ₽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4" name="Text 37"/>
          <p:cNvSpPr/>
          <p:nvPr/>
        </p:nvSpPr>
        <p:spPr>
          <a:xfrm>
            <a:off x="16486560" y="10786320"/>
            <a:ext cx="3563640" cy="312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854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Залог+поручитель: физ./юр.лицо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5" name="Shape 89"/>
          <p:cNvSpPr/>
          <p:nvPr/>
        </p:nvSpPr>
        <p:spPr>
          <a:xfrm>
            <a:off x="9041760" y="8875800"/>
            <a:ext cx="2347920" cy="1000440"/>
          </a:xfrm>
          <a:prstGeom prst="roundRect">
            <a:avLst>
              <a:gd name="adj" fmla="val 20096"/>
            </a:avLst>
          </a:prstGeom>
          <a:solidFill>
            <a:srgbClr val="2D207A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r>
              <a:rPr lang="ru-RU" sz="3200" b="0" u="none" strike="noStrike">
                <a:solidFill>
                  <a:schemeClr val="lt1"/>
                </a:solidFill>
                <a:effectLst/>
                <a:uFillTx/>
                <a:latin typeface="Jost ExtraBold"/>
                <a:ea typeface="Jost ExtraBold"/>
              </a:rPr>
              <a:t>    1-2%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6" name="Text 109"/>
          <p:cNvSpPr/>
          <p:nvPr/>
        </p:nvSpPr>
        <p:spPr>
          <a:xfrm>
            <a:off x="9654840" y="9501480"/>
            <a:ext cx="1044720" cy="137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87" name="Image 15" descr=" "/>
          <p:cNvPicPr/>
          <p:nvPr/>
        </p:nvPicPr>
        <p:blipFill>
          <a:blip r:embed="rId21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6"/>
              </a:ext>
            </a:extLst>
          </a:blip>
          <a:stretch/>
        </p:blipFill>
        <p:spPr>
          <a:xfrm>
            <a:off x="12369600" y="8523360"/>
            <a:ext cx="3872520" cy="1054440"/>
          </a:xfrm>
          <a:prstGeom prst="rect">
            <a:avLst/>
          </a:prstGeom>
          <a:noFill/>
          <a:ln w="0">
            <a:noFill/>
          </a:ln>
          <a:effectLst>
            <a:outerShdw blurRad="108000" dist="126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sp>
        <p:nvSpPr>
          <p:cNvPr id="188" name="Text 16"/>
          <p:cNvSpPr/>
          <p:nvPr/>
        </p:nvSpPr>
        <p:spPr>
          <a:xfrm>
            <a:off x="12694320" y="8709120"/>
            <a:ext cx="3303360" cy="811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r" defTabSz="914400">
              <a:lnSpc>
                <a:spcPts val="2684"/>
              </a:lnSpc>
              <a:tabLst>
                <a:tab pos="0" algn="l"/>
              </a:tabLst>
            </a:pPr>
            <a:r>
              <a:rPr lang="ru-RU" sz="2980" b="0" u="none" strike="noStrike">
                <a:solidFill>
                  <a:schemeClr val="lt1"/>
                </a:solidFill>
                <a:effectLst/>
                <a:uFillTx/>
                <a:latin typeface="Mulish Bold"/>
              </a:rPr>
              <a:t>СПЕЦИАЛЬНЫЙ АНАПА</a:t>
            </a:r>
            <a:endParaRPr lang="ru-RU" sz="298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r" defTabSz="914400">
              <a:lnSpc>
                <a:spcPts val="2684"/>
              </a:lnSpc>
              <a:tabLst>
                <a:tab pos="0" algn="l"/>
              </a:tabLst>
            </a:pPr>
            <a:endParaRPr lang="ru-RU" sz="298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9" name="Shape 77"/>
          <p:cNvSpPr/>
          <p:nvPr/>
        </p:nvSpPr>
        <p:spPr>
          <a:xfrm>
            <a:off x="19995480" y="8508600"/>
            <a:ext cx="2478960" cy="1054440"/>
          </a:xfrm>
          <a:prstGeom prst="roundRect">
            <a:avLst>
              <a:gd name="adj" fmla="val 20096"/>
            </a:avLst>
          </a:prstGeom>
          <a:solidFill>
            <a:srgbClr val="2D207A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r>
              <a:rPr lang="ru-RU" sz="1800" b="0" u="none" strike="noStrike">
                <a:solidFill>
                  <a:schemeClr val="lt1"/>
                </a:solidFill>
                <a:effectLst/>
                <a:uFillTx/>
                <a:latin typeface="Jost ExtraBold"/>
                <a:ea typeface="Jost ExtraBold"/>
              </a:rPr>
              <a:t>            </a:t>
            </a:r>
            <a:r>
              <a:rPr lang="ru-RU" sz="3200" b="0" u="none" strike="noStrike">
                <a:solidFill>
                  <a:schemeClr val="lt1"/>
                </a:solidFill>
                <a:effectLst/>
                <a:uFillTx/>
                <a:latin typeface="Jost ExtraBold"/>
                <a:ea typeface="Jost ExtraBold"/>
              </a:rPr>
              <a:t>2%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0" name="Text 116"/>
          <p:cNvSpPr/>
          <p:nvPr/>
        </p:nvSpPr>
        <p:spPr>
          <a:xfrm>
            <a:off x="20611080" y="9079200"/>
            <a:ext cx="1044720" cy="259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1" name="Text 116"/>
          <p:cNvSpPr/>
          <p:nvPr/>
        </p:nvSpPr>
        <p:spPr>
          <a:xfrm>
            <a:off x="20699640" y="7605360"/>
            <a:ext cx="1044720" cy="259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2" name="Text 116"/>
          <p:cNvSpPr/>
          <p:nvPr/>
        </p:nvSpPr>
        <p:spPr>
          <a:xfrm>
            <a:off x="20667240" y="5934960"/>
            <a:ext cx="1044720" cy="259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3" name="Text 73"/>
          <p:cNvSpPr/>
          <p:nvPr/>
        </p:nvSpPr>
        <p:spPr>
          <a:xfrm>
            <a:off x="16430760" y="8780400"/>
            <a:ext cx="3290040" cy="256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Сумма: </a:t>
            </a:r>
            <a:r>
              <a:rPr lang="en-US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100.000-5.000.000 ₽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4" name="Text 53"/>
          <p:cNvSpPr/>
          <p:nvPr/>
        </p:nvSpPr>
        <p:spPr>
          <a:xfrm>
            <a:off x="16445160" y="8523360"/>
            <a:ext cx="2740320" cy="256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517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Срок: </a:t>
            </a:r>
            <a:r>
              <a:rPr lang="en-US" sz="1679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от 3-36 месяцев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5" name="Text 21"/>
          <p:cNvSpPr/>
          <p:nvPr/>
        </p:nvSpPr>
        <p:spPr>
          <a:xfrm>
            <a:off x="16445160" y="9309240"/>
            <a:ext cx="3195360" cy="312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854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+ отсрочка платежа до </a:t>
            </a:r>
            <a:r>
              <a:rPr lang="ru-RU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9</a:t>
            </a: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 мес.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6" name="Text 37"/>
          <p:cNvSpPr/>
          <p:nvPr/>
        </p:nvSpPr>
        <p:spPr>
          <a:xfrm>
            <a:off x="16413120" y="9045360"/>
            <a:ext cx="3563640" cy="312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1854"/>
              </a:lnSpc>
              <a:tabLst>
                <a:tab pos="0" algn="l"/>
              </a:tabLst>
            </a:pPr>
            <a:r>
              <a:rPr lang="en-US" sz="1679" b="0" u="none" strike="noStrik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Залог+поручитель: физ./юр.лицо</a:t>
            </a:r>
            <a:endParaRPr lang="ru-RU" sz="167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E217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0"/>
          <p:cNvSpPr/>
          <p:nvPr/>
        </p:nvSpPr>
        <p:spPr>
          <a:xfrm>
            <a:off x="99000" y="3922920"/>
            <a:ext cx="9135360" cy="1116720"/>
          </a:xfrm>
          <a:prstGeom prst="roundRect">
            <a:avLst>
              <a:gd name="adj" fmla="val 22909"/>
            </a:avLst>
          </a:prstGeom>
          <a:solidFill>
            <a:srgbClr val="ED1C24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8" name="Text 1"/>
          <p:cNvSpPr/>
          <p:nvPr/>
        </p:nvSpPr>
        <p:spPr>
          <a:xfrm>
            <a:off x="1575000" y="1574640"/>
            <a:ext cx="15046560" cy="1874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7200"/>
              </a:lnSpc>
              <a:tabLst>
                <a:tab pos="0" algn="l"/>
              </a:tabLst>
            </a:pPr>
            <a:r>
              <a:rPr lang="en-US" sz="800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Приоритетные направления</a:t>
            </a:r>
            <a:endParaRPr lang="ru-RU" sz="8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9" name="Text 2"/>
          <p:cNvSpPr/>
          <p:nvPr/>
        </p:nvSpPr>
        <p:spPr>
          <a:xfrm>
            <a:off x="1100880" y="4204800"/>
            <a:ext cx="7217640" cy="615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5400"/>
              </a:lnSpc>
              <a:tabLst>
                <a:tab pos="0" algn="l"/>
              </a:tabLst>
            </a:pPr>
            <a:r>
              <a:rPr lang="en-US" sz="600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«</a:t>
            </a:r>
            <a:r>
              <a:rPr lang="ru-RU" sz="600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СВОи</a:t>
            </a:r>
            <a:r>
              <a:rPr lang="en-US" sz="600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»</a:t>
            </a:r>
            <a:endParaRPr lang="ru-RU" sz="6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0" name="Text 3"/>
          <p:cNvSpPr/>
          <p:nvPr/>
        </p:nvSpPr>
        <p:spPr>
          <a:xfrm>
            <a:off x="9479880" y="2738520"/>
            <a:ext cx="14250240" cy="3128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3521"/>
              </a:lnSpc>
              <a:tabLst>
                <a:tab pos="0" algn="l"/>
              </a:tabLst>
            </a:pPr>
            <a:r>
              <a:rPr lang="ru-RU" sz="2800" b="0" u="none" strike="noStrike">
                <a:solidFill>
                  <a:srgbClr val="FFFFFF"/>
                </a:solidFill>
                <a:effectLst/>
                <a:uFillTx/>
                <a:latin typeface="Mulish SemiBold"/>
              </a:rPr>
              <a:t>Для субъектов МСП созданных гражданами, являющимися  ветеранами и/или участниками боевых действий, зарегистрированными в качестве индивидуального предпринимателя и (или) вышеуказанные граждане, являются учредителями (участниками) юридического лица, а их доля в уставном капитале общества с ограниченной ответственностью либо складочном капитале хозяйственного товарищества составляет не менее 50 %, либо не менее 50% голосующих акций акционерного общества</a:t>
            </a:r>
            <a:endParaRPr lang="ru-RU" sz="2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1" name="Shape 4"/>
          <p:cNvSpPr/>
          <p:nvPr/>
        </p:nvSpPr>
        <p:spPr>
          <a:xfrm>
            <a:off x="1559880" y="6184800"/>
            <a:ext cx="20376720" cy="7286760"/>
          </a:xfrm>
          <a:prstGeom prst="roundRect">
            <a:avLst>
              <a:gd name="adj" fmla="val 4659"/>
            </a:avLst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2" name="Text 5"/>
          <p:cNvSpPr/>
          <p:nvPr/>
        </p:nvSpPr>
        <p:spPr>
          <a:xfrm>
            <a:off x="2167560" y="6350040"/>
            <a:ext cx="2751120" cy="102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срок займа,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мес.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3" name="Text 6"/>
          <p:cNvSpPr/>
          <p:nvPr/>
        </p:nvSpPr>
        <p:spPr>
          <a:xfrm>
            <a:off x="2171880" y="7899480"/>
            <a:ext cx="2742840" cy="54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ru-RU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7</a:t>
            </a: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-36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4" name="Text 7"/>
          <p:cNvSpPr/>
          <p:nvPr/>
        </p:nvSpPr>
        <p:spPr>
          <a:xfrm>
            <a:off x="8980200" y="7899480"/>
            <a:ext cx="2742840" cy="964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ru-RU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2</a:t>
            </a: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%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годовых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5" name="Text 8"/>
          <p:cNvSpPr/>
          <p:nvPr/>
        </p:nvSpPr>
        <p:spPr>
          <a:xfrm>
            <a:off x="12020040" y="7556400"/>
            <a:ext cx="4758120" cy="5722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оборотных средств 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основных средств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r>
              <a:rPr lang="ru-RU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строительство, ремонт и реконструкция нежилых помещений, зданий и сооружений, используемых для предпринимательской деятельности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6" name="Text 9"/>
          <p:cNvSpPr/>
          <p:nvPr/>
        </p:nvSpPr>
        <p:spPr>
          <a:xfrm>
            <a:off x="5576040" y="7899480"/>
            <a:ext cx="2742840" cy="54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</a:t>
            </a:r>
            <a:r>
              <a:rPr lang="ru-RU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5</a:t>
            </a: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млн.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7" name="Text 10"/>
          <p:cNvSpPr/>
          <p:nvPr/>
        </p:nvSpPr>
        <p:spPr>
          <a:xfrm>
            <a:off x="18264960" y="7899480"/>
            <a:ext cx="2742840" cy="54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12 мес.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8" name="Text 11"/>
          <p:cNvSpPr/>
          <p:nvPr/>
        </p:nvSpPr>
        <p:spPr>
          <a:xfrm>
            <a:off x="5393880" y="6350040"/>
            <a:ext cx="3119760" cy="102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сумма займа,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руб.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9" name="Text 12"/>
          <p:cNvSpPr/>
          <p:nvPr/>
        </p:nvSpPr>
        <p:spPr>
          <a:xfrm>
            <a:off x="8683560" y="6375240"/>
            <a:ext cx="3335400" cy="102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ставка по займу, %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0" name="Text 13"/>
          <p:cNvSpPr/>
          <p:nvPr/>
        </p:nvSpPr>
        <p:spPr>
          <a:xfrm>
            <a:off x="13307040" y="6438960"/>
            <a:ext cx="2141640" cy="102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цели займа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1" name="Text 14"/>
          <p:cNvSpPr/>
          <p:nvPr/>
        </p:nvSpPr>
        <p:spPr>
          <a:xfrm>
            <a:off x="17142840" y="6464160"/>
            <a:ext cx="4808880" cy="1341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Льготное погашение  основного долга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212" name="Image 0" descr=" "/>
          <p:cNvPicPr/>
          <p:nvPr/>
        </p:nvPicPr>
        <p:blipFill>
          <a:blip r:embed="rId3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"/>
              </a:ext>
            </a:extLst>
          </a:blip>
          <a:stretch/>
        </p:blipFill>
        <p:spPr>
          <a:xfrm>
            <a:off x="5144040" y="6184800"/>
            <a:ext cx="24840" cy="7530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3" name="Image 1" descr=" "/>
          <p:cNvPicPr/>
          <p:nvPr/>
        </p:nvPicPr>
        <p:blipFill>
          <a:blip r:embed="rId5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"/>
              </a:ext>
            </a:extLst>
          </a:blip>
          <a:stretch/>
        </p:blipFill>
        <p:spPr>
          <a:xfrm>
            <a:off x="2235600" y="7556400"/>
            <a:ext cx="19648800" cy="24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4" name="Image 2" descr=" "/>
          <p:cNvPicPr/>
          <p:nvPr/>
        </p:nvPicPr>
        <p:blipFill>
          <a:blip r:embed="rId3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7"/>
              </a:ext>
            </a:extLst>
          </a:blip>
          <a:stretch/>
        </p:blipFill>
        <p:spPr>
          <a:xfrm>
            <a:off x="8751240" y="6184800"/>
            <a:ext cx="24840" cy="7530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5" name="Image 3" descr=" "/>
          <p:cNvPicPr/>
          <p:nvPr/>
        </p:nvPicPr>
        <p:blipFill>
          <a:blip r:embed="rId3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8"/>
              </a:ext>
            </a:extLst>
          </a:blip>
          <a:stretch/>
        </p:blipFill>
        <p:spPr>
          <a:xfrm>
            <a:off x="11939400" y="6184800"/>
            <a:ext cx="24840" cy="7530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6" name="Image 4" descr=" "/>
          <p:cNvPicPr/>
          <p:nvPr/>
        </p:nvPicPr>
        <p:blipFill>
          <a:blip r:embed="rId3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0"/>
              </a:ext>
            </a:extLst>
          </a:blip>
          <a:stretch/>
        </p:blipFill>
        <p:spPr>
          <a:xfrm>
            <a:off x="16956720" y="6184800"/>
            <a:ext cx="24840" cy="7530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7" name="Image 5" descr=" "/>
          <p:cNvPicPr/>
          <p:nvPr/>
        </p:nvPicPr>
        <p:blipFill>
          <a:blip r:embed="rId11" cstate="print"/>
          <a:stretch/>
        </p:blipFill>
        <p:spPr>
          <a:xfrm>
            <a:off x="19268280" y="0"/>
            <a:ext cx="5114880" cy="258120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E217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Text 0"/>
          <p:cNvSpPr/>
          <p:nvPr/>
        </p:nvSpPr>
        <p:spPr>
          <a:xfrm>
            <a:off x="1575000" y="1574640"/>
            <a:ext cx="15046560" cy="1874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7200"/>
              </a:lnSpc>
              <a:tabLst>
                <a:tab pos="0" algn="l"/>
              </a:tabLst>
            </a:pPr>
            <a:r>
              <a:rPr lang="en-US" sz="800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Приоритетные направления</a:t>
            </a:r>
            <a:endParaRPr lang="ru-RU" sz="8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9" name="Shape 1"/>
          <p:cNvSpPr/>
          <p:nvPr/>
        </p:nvSpPr>
        <p:spPr>
          <a:xfrm>
            <a:off x="444600" y="3684960"/>
            <a:ext cx="4698720" cy="1116720"/>
          </a:xfrm>
          <a:prstGeom prst="roundRect">
            <a:avLst>
              <a:gd name="adj" fmla="val 22909"/>
            </a:avLst>
          </a:prstGeom>
          <a:solidFill>
            <a:srgbClr val="8DEAE4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0" name="Text 2"/>
          <p:cNvSpPr/>
          <p:nvPr/>
        </p:nvSpPr>
        <p:spPr>
          <a:xfrm>
            <a:off x="1575000" y="4002480"/>
            <a:ext cx="14961600" cy="1789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5400"/>
              </a:lnSpc>
              <a:tabLst>
                <a:tab pos="0" algn="l"/>
              </a:tabLst>
            </a:pPr>
            <a:r>
              <a:rPr lang="en-US" sz="6000" b="0" u="none" strike="noStrik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«Старт»</a:t>
            </a:r>
            <a:endParaRPr lang="ru-RU" sz="6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1" name="Text 3"/>
          <p:cNvSpPr/>
          <p:nvPr/>
        </p:nvSpPr>
        <p:spPr>
          <a:xfrm>
            <a:off x="5805360" y="3808440"/>
            <a:ext cx="13433400" cy="108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Для начинающих субъектов МСП, срок регистрации которых не </a:t>
            </a:r>
            <a:r>
              <a:rPr lang="ru-RU" sz="32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должен превышать 24</a:t>
            </a: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 </a:t>
            </a:r>
            <a:r>
              <a:rPr lang="ru-RU" sz="32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месяцев</a:t>
            </a: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 до дня подачи заявления на займ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222" name="Image 0" descr=" "/>
          <p:cNvPicPr/>
          <p:nvPr/>
        </p:nvPicPr>
        <p:blipFill>
          <a:blip r:embed="rId3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"/>
              </a:ext>
            </a:extLst>
          </a:blip>
          <a:stretch/>
        </p:blipFill>
        <p:spPr>
          <a:xfrm>
            <a:off x="19471680" y="0"/>
            <a:ext cx="4914720" cy="6023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3" name="Image 1" descr=" "/>
          <p:cNvPicPr/>
          <p:nvPr/>
        </p:nvPicPr>
        <p:blipFill>
          <a:blip r:embed="rId5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"/>
              </a:ext>
            </a:extLst>
          </a:blip>
          <a:stretch/>
        </p:blipFill>
        <p:spPr>
          <a:xfrm>
            <a:off x="20242440" y="0"/>
            <a:ext cx="4143600" cy="5252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4" name="Image 2" descr=" "/>
          <p:cNvPicPr/>
          <p:nvPr/>
        </p:nvPicPr>
        <p:blipFill>
          <a:blip r:embed="rId7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8"/>
              </a:ext>
            </a:extLst>
          </a:blip>
          <a:stretch/>
        </p:blipFill>
        <p:spPr>
          <a:xfrm>
            <a:off x="20942640" y="0"/>
            <a:ext cx="3443760" cy="4552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5" name="Image 3" descr=" "/>
          <p:cNvPicPr/>
          <p:nvPr/>
        </p:nvPicPr>
        <p:blipFill>
          <a:blip r:embed="rId9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0"/>
              </a:ext>
            </a:extLst>
          </a:blip>
          <a:stretch/>
        </p:blipFill>
        <p:spPr>
          <a:xfrm>
            <a:off x="21642840" y="0"/>
            <a:ext cx="2743560" cy="3863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26" name="Shape 4"/>
          <p:cNvSpPr/>
          <p:nvPr/>
        </p:nvSpPr>
        <p:spPr>
          <a:xfrm>
            <a:off x="1425600" y="5830200"/>
            <a:ext cx="20594880" cy="6879960"/>
          </a:xfrm>
          <a:prstGeom prst="roundRect">
            <a:avLst>
              <a:gd name="adj" fmla="val 4241"/>
            </a:avLst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7" name="Text 5"/>
          <p:cNvSpPr/>
          <p:nvPr/>
        </p:nvSpPr>
        <p:spPr>
          <a:xfrm>
            <a:off x="2167560" y="6121440"/>
            <a:ext cx="2751120" cy="102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срок займа,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мес.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8" name="Text 6"/>
          <p:cNvSpPr/>
          <p:nvPr/>
        </p:nvSpPr>
        <p:spPr>
          <a:xfrm>
            <a:off x="2171880" y="7670880"/>
            <a:ext cx="2742840" cy="54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7-36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9" name="Text 7"/>
          <p:cNvSpPr/>
          <p:nvPr/>
        </p:nvSpPr>
        <p:spPr>
          <a:xfrm>
            <a:off x="8980200" y="7670880"/>
            <a:ext cx="2742840" cy="964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ru-RU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0,1</a:t>
            </a: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-4%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годовых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0" name="Text 8"/>
          <p:cNvSpPr/>
          <p:nvPr/>
        </p:nvSpPr>
        <p:spPr>
          <a:xfrm>
            <a:off x="12218760" y="7670880"/>
            <a:ext cx="4559040" cy="4644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оборотных средств 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основных средств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оплата </a:t>
            </a:r>
            <a:r>
              <a:rPr lang="ru-RU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не более 3 ежемесячных </a:t>
            </a: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арендных платежей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выплата по передаче прав на франшизу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1" name="Text 9"/>
          <p:cNvSpPr/>
          <p:nvPr/>
        </p:nvSpPr>
        <p:spPr>
          <a:xfrm>
            <a:off x="5576040" y="7670880"/>
            <a:ext cx="2742840" cy="54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3 млн.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2" name="Text 10"/>
          <p:cNvSpPr/>
          <p:nvPr/>
        </p:nvSpPr>
        <p:spPr>
          <a:xfrm>
            <a:off x="18264960" y="7670880"/>
            <a:ext cx="2742840" cy="54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12 мес.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3" name="Text 11"/>
          <p:cNvSpPr/>
          <p:nvPr/>
        </p:nvSpPr>
        <p:spPr>
          <a:xfrm>
            <a:off x="5393880" y="6121440"/>
            <a:ext cx="3119760" cy="102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сумма займа,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руб.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4" name="Text 12"/>
          <p:cNvSpPr/>
          <p:nvPr/>
        </p:nvSpPr>
        <p:spPr>
          <a:xfrm>
            <a:off x="8683560" y="6146640"/>
            <a:ext cx="3335400" cy="102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ставка по займу, %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5" name="Text 13"/>
          <p:cNvSpPr/>
          <p:nvPr/>
        </p:nvSpPr>
        <p:spPr>
          <a:xfrm>
            <a:off x="13307040" y="6210360"/>
            <a:ext cx="2141640" cy="102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цели займа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6" name="Text 14"/>
          <p:cNvSpPr/>
          <p:nvPr/>
        </p:nvSpPr>
        <p:spPr>
          <a:xfrm>
            <a:off x="17155080" y="6235560"/>
            <a:ext cx="4259520" cy="1159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Льготное погашение  основного долга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237" name="Image 4" descr=" "/>
          <p:cNvPicPr/>
          <p:nvPr/>
        </p:nvPicPr>
        <p:blipFill>
          <a:blip r:embed="rId11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2"/>
              </a:ext>
            </a:extLst>
          </a:blip>
          <a:stretch/>
        </p:blipFill>
        <p:spPr>
          <a:xfrm>
            <a:off x="5144040" y="5956200"/>
            <a:ext cx="24840" cy="7759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8" name="Image 5" descr=" "/>
          <p:cNvPicPr/>
          <p:nvPr/>
        </p:nvPicPr>
        <p:blipFill>
          <a:blip r:embed="rId13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4"/>
              </a:ext>
            </a:extLst>
          </a:blip>
          <a:stretch/>
        </p:blipFill>
        <p:spPr>
          <a:xfrm>
            <a:off x="1792440" y="7395480"/>
            <a:ext cx="19648800" cy="24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9" name="Image 6" descr=" "/>
          <p:cNvPicPr/>
          <p:nvPr/>
        </p:nvPicPr>
        <p:blipFill>
          <a:blip r:embed="rId11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5"/>
              </a:ext>
            </a:extLst>
          </a:blip>
          <a:stretch/>
        </p:blipFill>
        <p:spPr>
          <a:xfrm>
            <a:off x="8751240" y="5956200"/>
            <a:ext cx="24840" cy="7759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40" name="Image 7" descr=" "/>
          <p:cNvPicPr/>
          <p:nvPr/>
        </p:nvPicPr>
        <p:blipFill>
          <a:blip r:embed="rId11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6"/>
              </a:ext>
            </a:extLst>
          </a:blip>
          <a:stretch/>
        </p:blipFill>
        <p:spPr>
          <a:xfrm>
            <a:off x="11939400" y="5956200"/>
            <a:ext cx="24840" cy="7759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41" name="Image 8" descr=" "/>
          <p:cNvPicPr/>
          <p:nvPr/>
        </p:nvPicPr>
        <p:blipFill>
          <a:blip r:embed="rId11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8"/>
              </a:ext>
            </a:extLst>
          </a:blip>
          <a:stretch/>
        </p:blipFill>
        <p:spPr>
          <a:xfrm>
            <a:off x="16956720" y="5956200"/>
            <a:ext cx="24840" cy="775908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E217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hape 0"/>
          <p:cNvSpPr/>
          <p:nvPr/>
        </p:nvSpPr>
        <p:spPr>
          <a:xfrm>
            <a:off x="415800" y="3936960"/>
            <a:ext cx="9135360" cy="1116720"/>
          </a:xfrm>
          <a:prstGeom prst="roundRect">
            <a:avLst>
              <a:gd name="adj" fmla="val 22909"/>
            </a:avLst>
          </a:prstGeom>
          <a:solidFill>
            <a:srgbClr val="ED1C24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3" name="Text 1"/>
          <p:cNvSpPr/>
          <p:nvPr/>
        </p:nvSpPr>
        <p:spPr>
          <a:xfrm>
            <a:off x="1575000" y="1574640"/>
            <a:ext cx="15046560" cy="1874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7200"/>
              </a:lnSpc>
              <a:tabLst>
                <a:tab pos="0" algn="l"/>
              </a:tabLst>
            </a:pPr>
            <a:r>
              <a:rPr lang="en-US" sz="800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Приоритетные направления</a:t>
            </a:r>
            <a:endParaRPr lang="ru-RU" sz="8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4" name="Text 2"/>
          <p:cNvSpPr/>
          <p:nvPr/>
        </p:nvSpPr>
        <p:spPr>
          <a:xfrm>
            <a:off x="1575000" y="4204800"/>
            <a:ext cx="14961600" cy="1789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5400"/>
              </a:lnSpc>
              <a:tabLst>
                <a:tab pos="0" algn="l"/>
              </a:tabLst>
            </a:pPr>
            <a:r>
              <a:rPr lang="en-US" sz="600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«Бизнес молодых»</a:t>
            </a:r>
            <a:endParaRPr lang="ru-RU" sz="6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5" name="Text 3"/>
          <p:cNvSpPr/>
          <p:nvPr/>
        </p:nvSpPr>
        <p:spPr>
          <a:xfrm>
            <a:off x="9970920" y="4051440"/>
            <a:ext cx="13759560" cy="108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Для начинающих субъектов МСП возраст которых составляет 18-35 лет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6" name="Shape 4"/>
          <p:cNvSpPr/>
          <p:nvPr/>
        </p:nvSpPr>
        <p:spPr>
          <a:xfrm>
            <a:off x="1559880" y="5740560"/>
            <a:ext cx="20376720" cy="7286760"/>
          </a:xfrm>
          <a:prstGeom prst="roundRect">
            <a:avLst>
              <a:gd name="adj" fmla="val 4659"/>
            </a:avLst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7" name="Text 5"/>
          <p:cNvSpPr/>
          <p:nvPr/>
        </p:nvSpPr>
        <p:spPr>
          <a:xfrm>
            <a:off x="2167560" y="6350040"/>
            <a:ext cx="2751120" cy="102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срок займа,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мес.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8" name="Text 6"/>
          <p:cNvSpPr/>
          <p:nvPr/>
        </p:nvSpPr>
        <p:spPr>
          <a:xfrm>
            <a:off x="2171880" y="7899480"/>
            <a:ext cx="2742840" cy="54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3-36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9" name="Text 7"/>
          <p:cNvSpPr/>
          <p:nvPr/>
        </p:nvSpPr>
        <p:spPr>
          <a:xfrm>
            <a:off x="8980200" y="7899480"/>
            <a:ext cx="2742840" cy="964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0,1%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годовых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0" name="Text 8"/>
          <p:cNvSpPr/>
          <p:nvPr/>
        </p:nvSpPr>
        <p:spPr>
          <a:xfrm>
            <a:off x="12020040" y="7899480"/>
            <a:ext cx="4758120" cy="4876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оборотных средств 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основных средств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оплата </a:t>
            </a:r>
            <a:r>
              <a:rPr lang="ru-RU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не более  3 ежемесячных </a:t>
            </a: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арендных платежей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выплата по передаче прав на франшизу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1" name="Text 9"/>
          <p:cNvSpPr/>
          <p:nvPr/>
        </p:nvSpPr>
        <p:spPr>
          <a:xfrm>
            <a:off x="5576040" y="7899480"/>
            <a:ext cx="2742840" cy="54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3 млн.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2" name="Text 10"/>
          <p:cNvSpPr/>
          <p:nvPr/>
        </p:nvSpPr>
        <p:spPr>
          <a:xfrm>
            <a:off x="18264960" y="7899480"/>
            <a:ext cx="2742840" cy="54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12 мес.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3" name="Text 11"/>
          <p:cNvSpPr/>
          <p:nvPr/>
        </p:nvSpPr>
        <p:spPr>
          <a:xfrm>
            <a:off x="5393880" y="6350040"/>
            <a:ext cx="3119760" cy="102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сумма займа,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руб.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4" name="Text 12"/>
          <p:cNvSpPr/>
          <p:nvPr/>
        </p:nvSpPr>
        <p:spPr>
          <a:xfrm>
            <a:off x="8683560" y="6375240"/>
            <a:ext cx="3335400" cy="102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ставка по займу, %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5" name="Text 13"/>
          <p:cNvSpPr/>
          <p:nvPr/>
        </p:nvSpPr>
        <p:spPr>
          <a:xfrm>
            <a:off x="13307040" y="6438960"/>
            <a:ext cx="2141640" cy="102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цели займа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6" name="Text 14"/>
          <p:cNvSpPr/>
          <p:nvPr/>
        </p:nvSpPr>
        <p:spPr>
          <a:xfrm>
            <a:off x="17142840" y="6464160"/>
            <a:ext cx="4808880" cy="1341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Льготное погашение  основного долга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257" name="Image 0" descr=" "/>
          <p:cNvPicPr/>
          <p:nvPr/>
        </p:nvPicPr>
        <p:blipFill>
          <a:blip r:embed="rId3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"/>
              </a:ext>
            </a:extLst>
          </a:blip>
          <a:stretch/>
        </p:blipFill>
        <p:spPr>
          <a:xfrm>
            <a:off x="5144040" y="6184800"/>
            <a:ext cx="24840" cy="7530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8" name="Image 1" descr=" "/>
          <p:cNvPicPr/>
          <p:nvPr/>
        </p:nvPicPr>
        <p:blipFill>
          <a:blip r:embed="rId5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"/>
              </a:ext>
            </a:extLst>
          </a:blip>
          <a:stretch/>
        </p:blipFill>
        <p:spPr>
          <a:xfrm>
            <a:off x="2235600" y="7556400"/>
            <a:ext cx="19648800" cy="24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9" name="Image 2" descr=" "/>
          <p:cNvPicPr/>
          <p:nvPr/>
        </p:nvPicPr>
        <p:blipFill>
          <a:blip r:embed="rId3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7"/>
              </a:ext>
            </a:extLst>
          </a:blip>
          <a:stretch/>
        </p:blipFill>
        <p:spPr>
          <a:xfrm>
            <a:off x="8751240" y="6184800"/>
            <a:ext cx="24840" cy="7530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0" name="Image 3" descr=" "/>
          <p:cNvPicPr/>
          <p:nvPr/>
        </p:nvPicPr>
        <p:blipFill>
          <a:blip r:embed="rId3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8"/>
              </a:ext>
            </a:extLst>
          </a:blip>
          <a:stretch/>
        </p:blipFill>
        <p:spPr>
          <a:xfrm>
            <a:off x="11939400" y="6184800"/>
            <a:ext cx="24840" cy="7530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1" name="Image 4" descr=" "/>
          <p:cNvPicPr/>
          <p:nvPr/>
        </p:nvPicPr>
        <p:blipFill>
          <a:blip r:embed="rId3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0"/>
              </a:ext>
            </a:extLst>
          </a:blip>
          <a:stretch/>
        </p:blipFill>
        <p:spPr>
          <a:xfrm>
            <a:off x="16956720" y="6184800"/>
            <a:ext cx="24840" cy="7530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2" name="Image 5" descr=" "/>
          <p:cNvPicPr/>
          <p:nvPr/>
        </p:nvPicPr>
        <p:blipFill>
          <a:blip r:embed="rId11" cstate="print"/>
          <a:stretch/>
        </p:blipFill>
        <p:spPr>
          <a:xfrm>
            <a:off x="19268280" y="0"/>
            <a:ext cx="5114880" cy="258120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E217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Text 0"/>
          <p:cNvSpPr/>
          <p:nvPr/>
        </p:nvSpPr>
        <p:spPr>
          <a:xfrm>
            <a:off x="1575000" y="1574640"/>
            <a:ext cx="15046560" cy="1874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7200"/>
              </a:lnSpc>
              <a:tabLst>
                <a:tab pos="0" algn="l"/>
              </a:tabLst>
            </a:pPr>
            <a:r>
              <a:rPr lang="en-US" sz="800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Приоритетные направления</a:t>
            </a:r>
            <a:endParaRPr lang="ru-RU" sz="8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4" name="Shape 1"/>
          <p:cNvSpPr/>
          <p:nvPr/>
        </p:nvSpPr>
        <p:spPr>
          <a:xfrm>
            <a:off x="638280" y="3784680"/>
            <a:ext cx="7426440" cy="1116720"/>
          </a:xfrm>
          <a:prstGeom prst="roundRect">
            <a:avLst>
              <a:gd name="adj" fmla="val 22909"/>
            </a:avLst>
          </a:prstGeom>
          <a:solidFill>
            <a:srgbClr val="8DEAE4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5" name="Text 2"/>
          <p:cNvSpPr/>
          <p:nvPr/>
        </p:nvSpPr>
        <p:spPr>
          <a:xfrm>
            <a:off x="1575000" y="4011480"/>
            <a:ext cx="14961600" cy="1789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5400"/>
              </a:lnSpc>
              <a:tabLst>
                <a:tab pos="0" algn="l"/>
              </a:tabLst>
            </a:pPr>
            <a:r>
              <a:rPr lang="en-US" sz="6000" b="0" u="none" strike="noStrik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«Социальный»</a:t>
            </a:r>
            <a:endParaRPr lang="ru-RU" sz="6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6" name="Text 3"/>
          <p:cNvSpPr/>
          <p:nvPr/>
        </p:nvSpPr>
        <p:spPr>
          <a:xfrm>
            <a:off x="8419680" y="3122280"/>
            <a:ext cx="14106600" cy="2514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just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1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Для предпринимателей, признанных социальным предприятием в соответствии с ФЗ от 24.07.2007г. № 209-ФЗ «О развитии малого и среднего предпринимательства в Российской Федерации»</a:t>
            </a:r>
            <a:r>
              <a:rPr lang="ru-RU" sz="31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, а также для субъектов малого и среднего предпринимательства, созданных гражданами, имеющих удостоверение многодетной семьи</a:t>
            </a:r>
            <a:endParaRPr lang="ru-RU" sz="31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267" name="Image 0" descr=" "/>
          <p:cNvPicPr/>
          <p:nvPr/>
        </p:nvPicPr>
        <p:blipFill>
          <a:blip r:embed="rId3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"/>
              </a:ext>
            </a:extLst>
          </a:blip>
          <a:stretch/>
        </p:blipFill>
        <p:spPr>
          <a:xfrm>
            <a:off x="20667240" y="0"/>
            <a:ext cx="3719160" cy="3631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8" name="Image 1" descr=" "/>
          <p:cNvPicPr/>
          <p:nvPr/>
        </p:nvPicPr>
        <p:blipFill>
          <a:blip r:embed="rId5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"/>
              </a:ext>
            </a:extLst>
          </a:blip>
          <a:stretch/>
        </p:blipFill>
        <p:spPr>
          <a:xfrm>
            <a:off x="21228480" y="0"/>
            <a:ext cx="3157560" cy="3070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9" name="Image 2" descr=" "/>
          <p:cNvPicPr/>
          <p:nvPr/>
        </p:nvPicPr>
        <p:blipFill>
          <a:blip r:embed="rId7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8"/>
              </a:ext>
            </a:extLst>
          </a:blip>
          <a:stretch/>
        </p:blipFill>
        <p:spPr>
          <a:xfrm>
            <a:off x="21738600" y="0"/>
            <a:ext cx="2647800" cy="256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70" name="Image 3" descr=" "/>
          <p:cNvPicPr/>
          <p:nvPr/>
        </p:nvPicPr>
        <p:blipFill>
          <a:blip r:embed="rId9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0"/>
              </a:ext>
            </a:extLst>
          </a:blip>
          <a:stretch/>
        </p:blipFill>
        <p:spPr>
          <a:xfrm>
            <a:off x="22248360" y="0"/>
            <a:ext cx="2138040" cy="2057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71" name="Image 4" descr=" "/>
          <p:cNvPicPr/>
          <p:nvPr/>
        </p:nvPicPr>
        <p:blipFill>
          <a:blip r:embed="rId11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2"/>
              </a:ext>
            </a:extLst>
          </a:blip>
          <a:stretch/>
        </p:blipFill>
        <p:spPr>
          <a:xfrm>
            <a:off x="0" y="10503000"/>
            <a:ext cx="4098240" cy="3212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72" name="Image 5" descr=" "/>
          <p:cNvPicPr/>
          <p:nvPr/>
        </p:nvPicPr>
        <p:blipFill>
          <a:blip r:embed="rId13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4"/>
              </a:ext>
            </a:extLst>
          </a:blip>
          <a:stretch/>
        </p:blipFill>
        <p:spPr>
          <a:xfrm>
            <a:off x="0" y="11064600"/>
            <a:ext cx="3536640" cy="2650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73" name="Image 6" descr=" "/>
          <p:cNvPicPr/>
          <p:nvPr/>
        </p:nvPicPr>
        <p:blipFill>
          <a:blip r:embed="rId15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6"/>
              </a:ext>
            </a:extLst>
          </a:blip>
          <a:stretch/>
        </p:blipFill>
        <p:spPr>
          <a:xfrm>
            <a:off x="0" y="11574720"/>
            <a:ext cx="3019320" cy="2140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74" name="Image 7" descr=" "/>
          <p:cNvPicPr/>
          <p:nvPr/>
        </p:nvPicPr>
        <p:blipFill>
          <a:blip r:embed="rId17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8"/>
              </a:ext>
            </a:extLst>
          </a:blip>
          <a:stretch/>
        </p:blipFill>
        <p:spPr>
          <a:xfrm>
            <a:off x="0" y="12080880"/>
            <a:ext cx="2520720" cy="1634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75" name="Shape 4"/>
          <p:cNvSpPr/>
          <p:nvPr/>
        </p:nvSpPr>
        <p:spPr>
          <a:xfrm>
            <a:off x="1635120" y="5603400"/>
            <a:ext cx="20891160" cy="7923600"/>
          </a:xfrm>
          <a:prstGeom prst="roundRect">
            <a:avLst>
              <a:gd name="adj" fmla="val 4534"/>
            </a:avLst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6" name="Text 5"/>
          <p:cNvSpPr/>
          <p:nvPr/>
        </p:nvSpPr>
        <p:spPr>
          <a:xfrm>
            <a:off x="2167560" y="6121440"/>
            <a:ext cx="2751120" cy="102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срок займа,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мес.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7" name="Text 6"/>
          <p:cNvSpPr/>
          <p:nvPr/>
        </p:nvSpPr>
        <p:spPr>
          <a:xfrm>
            <a:off x="2171880" y="7670880"/>
            <a:ext cx="2742840" cy="54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3-36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8" name="Text 7"/>
          <p:cNvSpPr/>
          <p:nvPr/>
        </p:nvSpPr>
        <p:spPr>
          <a:xfrm>
            <a:off x="8980200" y="7670880"/>
            <a:ext cx="2742840" cy="964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0,1-2%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годовых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9" name="Text 8"/>
          <p:cNvSpPr/>
          <p:nvPr/>
        </p:nvSpPr>
        <p:spPr>
          <a:xfrm>
            <a:off x="12218760" y="7416720"/>
            <a:ext cx="4559040" cy="5350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оборотных средств 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основных средств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оплата </a:t>
            </a:r>
            <a:r>
              <a:rPr lang="ru-RU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не более  3 ежемесячных </a:t>
            </a: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арендных платежей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r>
              <a:rPr lang="ru-RU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переоборудование транспортных средств для перевозки маломобильных групп населения, в том числе инвалидов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0" name="Text 9"/>
          <p:cNvSpPr/>
          <p:nvPr/>
        </p:nvSpPr>
        <p:spPr>
          <a:xfrm>
            <a:off x="5576040" y="7670880"/>
            <a:ext cx="2742840" cy="54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5 млн.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1" name="Text 10"/>
          <p:cNvSpPr/>
          <p:nvPr/>
        </p:nvSpPr>
        <p:spPr>
          <a:xfrm>
            <a:off x="18264960" y="7670880"/>
            <a:ext cx="2742840" cy="54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6 мес.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2" name="Text 11"/>
          <p:cNvSpPr/>
          <p:nvPr/>
        </p:nvSpPr>
        <p:spPr>
          <a:xfrm>
            <a:off x="5393880" y="6121440"/>
            <a:ext cx="3119760" cy="102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сумма займа,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руб.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3" name="Text 12"/>
          <p:cNvSpPr/>
          <p:nvPr/>
        </p:nvSpPr>
        <p:spPr>
          <a:xfrm>
            <a:off x="8683560" y="6146640"/>
            <a:ext cx="3335400" cy="102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ставка по займу, %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4" name="Text 13"/>
          <p:cNvSpPr/>
          <p:nvPr/>
        </p:nvSpPr>
        <p:spPr>
          <a:xfrm>
            <a:off x="13307040" y="6210360"/>
            <a:ext cx="2141640" cy="102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цели займа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5" name="Text 14"/>
          <p:cNvSpPr/>
          <p:nvPr/>
        </p:nvSpPr>
        <p:spPr>
          <a:xfrm>
            <a:off x="17142840" y="6235560"/>
            <a:ext cx="4808880" cy="1341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Льготное погашение  основного долга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286" name="Image 8" descr=" "/>
          <p:cNvPicPr/>
          <p:nvPr/>
        </p:nvPicPr>
        <p:blipFill>
          <a:blip r:embed="rId19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0"/>
              </a:ext>
            </a:extLst>
          </a:blip>
          <a:stretch/>
        </p:blipFill>
        <p:spPr>
          <a:xfrm>
            <a:off x="5144040" y="5956200"/>
            <a:ext cx="24840" cy="7759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7" name="Image 9" descr=" "/>
          <p:cNvPicPr/>
          <p:nvPr/>
        </p:nvPicPr>
        <p:blipFill>
          <a:blip r:embed="rId21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2"/>
              </a:ext>
            </a:extLst>
          </a:blip>
          <a:stretch/>
        </p:blipFill>
        <p:spPr>
          <a:xfrm>
            <a:off x="2235600" y="7327800"/>
            <a:ext cx="19648800" cy="24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8" name="Image 10" descr=" "/>
          <p:cNvPicPr/>
          <p:nvPr/>
        </p:nvPicPr>
        <p:blipFill>
          <a:blip r:embed="rId19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3"/>
              </a:ext>
            </a:extLst>
          </a:blip>
          <a:stretch/>
        </p:blipFill>
        <p:spPr>
          <a:xfrm>
            <a:off x="8751240" y="5956200"/>
            <a:ext cx="24840" cy="7759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9" name="Image 11" descr=" "/>
          <p:cNvPicPr/>
          <p:nvPr/>
        </p:nvPicPr>
        <p:blipFill>
          <a:blip r:embed="rId19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4"/>
              </a:ext>
            </a:extLst>
          </a:blip>
          <a:stretch/>
        </p:blipFill>
        <p:spPr>
          <a:xfrm>
            <a:off x="11939400" y="5956200"/>
            <a:ext cx="24840" cy="7759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0" name="Image 12" descr=" "/>
          <p:cNvPicPr/>
          <p:nvPr/>
        </p:nvPicPr>
        <p:blipFill>
          <a:blip r:embed="rId19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26"/>
              </a:ext>
            </a:extLst>
          </a:blip>
          <a:stretch/>
        </p:blipFill>
        <p:spPr>
          <a:xfrm>
            <a:off x="16956720" y="5956200"/>
            <a:ext cx="24840" cy="775908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E217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Shape 0"/>
          <p:cNvSpPr/>
          <p:nvPr/>
        </p:nvSpPr>
        <p:spPr>
          <a:xfrm>
            <a:off x="783720" y="3936960"/>
            <a:ext cx="7471440" cy="1116720"/>
          </a:xfrm>
          <a:prstGeom prst="roundRect">
            <a:avLst>
              <a:gd name="adj" fmla="val 22909"/>
            </a:avLst>
          </a:prstGeom>
          <a:solidFill>
            <a:srgbClr val="ED1C24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2" name="Text 1"/>
          <p:cNvSpPr/>
          <p:nvPr/>
        </p:nvSpPr>
        <p:spPr>
          <a:xfrm>
            <a:off x="1575000" y="1574640"/>
            <a:ext cx="15046560" cy="1874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7200"/>
              </a:lnSpc>
              <a:tabLst>
                <a:tab pos="0" algn="l"/>
              </a:tabLst>
            </a:pPr>
            <a:r>
              <a:rPr lang="en-US" sz="800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Приоритетные направления</a:t>
            </a:r>
            <a:endParaRPr lang="ru-RU" sz="8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3" name="Text 2"/>
          <p:cNvSpPr/>
          <p:nvPr/>
        </p:nvSpPr>
        <p:spPr>
          <a:xfrm>
            <a:off x="1575000" y="4188960"/>
            <a:ext cx="14961600" cy="1789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5400"/>
              </a:lnSpc>
              <a:tabLst>
                <a:tab pos="0" algn="l"/>
              </a:tabLst>
            </a:pPr>
            <a:r>
              <a:rPr lang="en-US" sz="600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«IT технологии»</a:t>
            </a:r>
            <a:endParaRPr lang="ru-RU" sz="6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4" name="Text 3"/>
          <p:cNvSpPr/>
          <p:nvPr/>
        </p:nvSpPr>
        <p:spPr>
          <a:xfrm>
            <a:off x="8726040" y="4051440"/>
            <a:ext cx="14876640" cy="108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just" defTabSz="914400">
              <a:lnSpc>
                <a:spcPct val="100000"/>
              </a:lnSpc>
            </a:pPr>
            <a:r>
              <a:rPr lang="ru-RU" sz="3200" b="0" u="none" strike="noStrike">
                <a:solidFill>
                  <a:schemeClr val="lt1"/>
                </a:solidFill>
                <a:effectLst/>
                <a:uFillTx/>
                <a:latin typeface="Mulish Bold"/>
              </a:rPr>
              <a:t>Для предпринимателей, осуществляющих фактическую деятельность в сфере информационных технологий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5" name="Shape 4"/>
          <p:cNvSpPr/>
          <p:nvPr/>
        </p:nvSpPr>
        <p:spPr>
          <a:xfrm>
            <a:off x="1575000" y="5391000"/>
            <a:ext cx="20639520" cy="8070120"/>
          </a:xfrm>
          <a:prstGeom prst="roundRect">
            <a:avLst>
              <a:gd name="adj" fmla="val 4688"/>
            </a:avLst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6" name="Text 5"/>
          <p:cNvSpPr/>
          <p:nvPr/>
        </p:nvSpPr>
        <p:spPr>
          <a:xfrm>
            <a:off x="2167560" y="6350040"/>
            <a:ext cx="2751120" cy="102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срок займа,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мес.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7" name="Text 6"/>
          <p:cNvSpPr/>
          <p:nvPr/>
        </p:nvSpPr>
        <p:spPr>
          <a:xfrm>
            <a:off x="2171880" y="7899480"/>
            <a:ext cx="2742840" cy="54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3-36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8" name="Text 7"/>
          <p:cNvSpPr/>
          <p:nvPr/>
        </p:nvSpPr>
        <p:spPr>
          <a:xfrm>
            <a:off x="8980200" y="7899480"/>
            <a:ext cx="2742840" cy="964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0,1%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годовых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9" name="Text 8"/>
          <p:cNvSpPr/>
          <p:nvPr/>
        </p:nvSpPr>
        <p:spPr>
          <a:xfrm>
            <a:off x="12193560" y="7899480"/>
            <a:ext cx="4508280" cy="5371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r>
              <a:rPr lang="ru-RU" sz="3000" b="0" u="none" strike="noStrike">
                <a:solidFill>
                  <a:srgbClr val="2E217E"/>
                </a:solidFill>
                <a:effectLst/>
                <a:uFillTx/>
                <a:latin typeface="Mulish SemiBold"/>
              </a:rPr>
              <a:t>приобретение оборотных средств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</a:t>
            </a:r>
            <a:r>
              <a:rPr lang="ru-RU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компьютерного, коммуникационного оборудования и оргтехники, лицензий на программное обеспечение и т.д.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оплата </a:t>
            </a:r>
            <a:r>
              <a:rPr lang="ru-RU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не более  3 ежемесячных </a:t>
            </a: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арендных платежей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0" name="Text 9"/>
          <p:cNvSpPr/>
          <p:nvPr/>
        </p:nvSpPr>
        <p:spPr>
          <a:xfrm>
            <a:off x="5576040" y="7899480"/>
            <a:ext cx="2742840" cy="54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5 млн.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1" name="Text 10"/>
          <p:cNvSpPr/>
          <p:nvPr/>
        </p:nvSpPr>
        <p:spPr>
          <a:xfrm>
            <a:off x="18264960" y="7899480"/>
            <a:ext cx="2742840" cy="54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6 мес.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2" name="Text 11"/>
          <p:cNvSpPr/>
          <p:nvPr/>
        </p:nvSpPr>
        <p:spPr>
          <a:xfrm>
            <a:off x="5393880" y="6350040"/>
            <a:ext cx="3119760" cy="102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сумма займа,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руб.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3" name="Text 12"/>
          <p:cNvSpPr/>
          <p:nvPr/>
        </p:nvSpPr>
        <p:spPr>
          <a:xfrm>
            <a:off x="8683560" y="6375240"/>
            <a:ext cx="3335400" cy="102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ставка по займу, %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4" name="Text 13"/>
          <p:cNvSpPr/>
          <p:nvPr/>
        </p:nvSpPr>
        <p:spPr>
          <a:xfrm>
            <a:off x="13307040" y="6438960"/>
            <a:ext cx="2141640" cy="102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цели займа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5" name="Text 14"/>
          <p:cNvSpPr/>
          <p:nvPr/>
        </p:nvSpPr>
        <p:spPr>
          <a:xfrm>
            <a:off x="17142840" y="6464160"/>
            <a:ext cx="4808880" cy="1341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Льготное погашение  основного долга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306" name="Image 0" descr=" "/>
          <p:cNvPicPr/>
          <p:nvPr/>
        </p:nvPicPr>
        <p:blipFill>
          <a:blip r:embed="rId3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"/>
              </a:ext>
            </a:extLst>
          </a:blip>
          <a:stretch/>
        </p:blipFill>
        <p:spPr>
          <a:xfrm>
            <a:off x="5144040" y="6184800"/>
            <a:ext cx="24840" cy="7530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07" name="Image 1" descr=" "/>
          <p:cNvPicPr/>
          <p:nvPr/>
        </p:nvPicPr>
        <p:blipFill>
          <a:blip r:embed="rId5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"/>
              </a:ext>
            </a:extLst>
          </a:blip>
          <a:stretch/>
        </p:blipFill>
        <p:spPr>
          <a:xfrm>
            <a:off x="2235600" y="7556400"/>
            <a:ext cx="19648800" cy="24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08" name="Image 2" descr=" "/>
          <p:cNvPicPr/>
          <p:nvPr/>
        </p:nvPicPr>
        <p:blipFill>
          <a:blip r:embed="rId3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7"/>
              </a:ext>
            </a:extLst>
          </a:blip>
          <a:stretch/>
        </p:blipFill>
        <p:spPr>
          <a:xfrm>
            <a:off x="8751240" y="6184800"/>
            <a:ext cx="24840" cy="7530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09" name="Image 3" descr=" "/>
          <p:cNvPicPr/>
          <p:nvPr/>
        </p:nvPicPr>
        <p:blipFill>
          <a:blip r:embed="rId3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8"/>
              </a:ext>
            </a:extLst>
          </a:blip>
          <a:stretch/>
        </p:blipFill>
        <p:spPr>
          <a:xfrm>
            <a:off x="11939400" y="6184800"/>
            <a:ext cx="24840" cy="7530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0" name="Image 4" descr=" "/>
          <p:cNvPicPr/>
          <p:nvPr/>
        </p:nvPicPr>
        <p:blipFill>
          <a:blip r:embed="rId3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0"/>
              </a:ext>
            </a:extLst>
          </a:blip>
          <a:stretch/>
        </p:blipFill>
        <p:spPr>
          <a:xfrm>
            <a:off x="16956720" y="6184800"/>
            <a:ext cx="24840" cy="7530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1" name="Image 5" descr=" "/>
          <p:cNvPicPr/>
          <p:nvPr/>
        </p:nvPicPr>
        <p:blipFill>
          <a:blip r:embed="rId11" cstate="print"/>
          <a:stretch/>
        </p:blipFill>
        <p:spPr>
          <a:xfrm>
            <a:off x="19268280" y="0"/>
            <a:ext cx="5114880" cy="258120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E217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Shape 0"/>
          <p:cNvSpPr/>
          <p:nvPr/>
        </p:nvSpPr>
        <p:spPr>
          <a:xfrm>
            <a:off x="1575000" y="4838760"/>
            <a:ext cx="10897200" cy="4406040"/>
          </a:xfrm>
          <a:prstGeom prst="roundRect">
            <a:avLst>
              <a:gd name="adj" fmla="val 5449"/>
            </a:avLst>
          </a:prstGeom>
          <a:noFill/>
          <a:ln w="25400">
            <a:solidFill>
              <a:srgbClr val="8DEAE4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3" name="Shape 1"/>
          <p:cNvSpPr/>
          <p:nvPr/>
        </p:nvSpPr>
        <p:spPr>
          <a:xfrm>
            <a:off x="12879360" y="4838760"/>
            <a:ext cx="9843120" cy="7365240"/>
          </a:xfrm>
          <a:prstGeom prst="roundRect">
            <a:avLst>
              <a:gd name="adj" fmla="val 3476"/>
            </a:avLst>
          </a:prstGeom>
          <a:noFill/>
          <a:ln w="25400">
            <a:solidFill>
              <a:srgbClr val="8DEAE4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4" name="Text 2"/>
          <p:cNvSpPr/>
          <p:nvPr/>
        </p:nvSpPr>
        <p:spPr>
          <a:xfrm>
            <a:off x="1575000" y="1574640"/>
            <a:ext cx="17307360" cy="1874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7200"/>
              </a:lnSpc>
              <a:tabLst>
                <a:tab pos="0" algn="l"/>
              </a:tabLst>
            </a:pPr>
            <a:r>
              <a:rPr lang="en-US" sz="8000" b="0" u="none" strike="noStrik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Основные ограничения и отказы </a:t>
            </a:r>
            <a:r>
              <a:rPr lang="en-US" sz="800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в предоставлении займов</a:t>
            </a:r>
            <a:endParaRPr lang="ru-RU" sz="8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315" name="Image 0" descr=" "/>
          <p:cNvPicPr/>
          <p:nvPr/>
        </p:nvPicPr>
        <p:blipFill>
          <a:blip r:embed="rId3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4"/>
              </a:ext>
            </a:extLst>
          </a:blip>
          <a:stretch/>
        </p:blipFill>
        <p:spPr>
          <a:xfrm>
            <a:off x="19992240" y="0"/>
            <a:ext cx="4394160" cy="3979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6" name="Image 1" descr=" "/>
          <p:cNvPicPr/>
          <p:nvPr/>
        </p:nvPicPr>
        <p:blipFill>
          <a:blip r:embed="rId5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6"/>
              </a:ext>
            </a:extLst>
          </a:blip>
          <a:stretch/>
        </p:blipFill>
        <p:spPr>
          <a:xfrm>
            <a:off x="20688840" y="0"/>
            <a:ext cx="3697560" cy="3282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7" name="Image 2" descr=" "/>
          <p:cNvPicPr/>
          <p:nvPr/>
        </p:nvPicPr>
        <p:blipFill>
          <a:blip r:embed="rId7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8"/>
              </a:ext>
            </a:extLst>
          </a:blip>
          <a:stretch/>
        </p:blipFill>
        <p:spPr>
          <a:xfrm>
            <a:off x="21321360" y="0"/>
            <a:ext cx="3065040" cy="265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8" name="Image 3" descr=" "/>
          <p:cNvPicPr/>
          <p:nvPr/>
        </p:nvPicPr>
        <p:blipFill>
          <a:blip r:embed="rId9" cstate="print">
            <a:extLst>
              <a:ext uri="{96DAC541-7B7A-43D3-8B79-37D633B846F1}">
                <asvg:svgBlip xmlns:asvg="http://schemas.microsoft.com/office/drawing/2016/SVG/main" xmlns:mc="http://schemas.openxmlformats.org/markup-compatibility/2006" xmlns:p15="http://schemas.microsoft.com/office/powerpoint/2012/main" xmlns:p14="http://schemas.microsoft.com/office/powerpoint/2010/main" xmlns="" r:embed="rId10"/>
              </a:ext>
            </a:extLst>
          </a:blip>
          <a:stretch/>
        </p:blipFill>
        <p:spPr>
          <a:xfrm>
            <a:off x="21953520" y="0"/>
            <a:ext cx="2432520" cy="2027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19" name="Text 3"/>
          <p:cNvSpPr/>
          <p:nvPr/>
        </p:nvSpPr>
        <p:spPr>
          <a:xfrm>
            <a:off x="2044800" y="5460840"/>
            <a:ext cx="10274760" cy="3199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8DEAE4"/>
                </a:solidFill>
                <a:effectLst/>
                <a:uFillTx/>
                <a:latin typeface="Mulish Bold"/>
                <a:ea typeface="Mulish Bold"/>
              </a:rPr>
              <a:t>Нормативно установленные ограничения</a:t>
            </a: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 – займы не предоставляются осуществляющим добычу и (или) реализацию полезных ископаемых, за исключением общераспространенных; являющимся кредитными организациями, страховыми организациями, инвестиционными фондами, негосударственными пенсионными фондами, профессиональными участниками рынка ценных бумаг, ломбардами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0" name="Text 4"/>
          <p:cNvSpPr/>
          <p:nvPr/>
        </p:nvSpPr>
        <p:spPr>
          <a:xfrm>
            <a:off x="13539960" y="5460840"/>
            <a:ext cx="9131760" cy="837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8DEAE4"/>
                </a:solidFill>
                <a:effectLst/>
                <a:uFillTx/>
                <a:latin typeface="Mulish Bold"/>
                <a:ea typeface="Mulish Bold"/>
              </a:rPr>
              <a:t>Наиболее часто отказы в предоставлении займов связаны с: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8DEAE4"/>
                </a:solidFill>
                <a:effectLst/>
                <a:uFillTx/>
                <a:latin typeface="Mulish SemiBold"/>
                <a:ea typeface="Mulish SemiBold"/>
              </a:rPr>
              <a:t> 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1" name="Text 5"/>
          <p:cNvSpPr/>
          <p:nvPr/>
        </p:nvSpPr>
        <p:spPr>
          <a:xfrm>
            <a:off x="14225760" y="6680160"/>
            <a:ext cx="8064720" cy="5282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Наличием негативной кредитной истории (заявителей, поручителей, или связанных с ними лиц)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 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Низкой степенью легализации бизнеса (не декларирование доходов)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 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Наличие негативной деловой репутации (непогашенной судимости, неисполненных исполнительных производств или исполнительных производств, оконченных в связи с невозможностью взыскания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2" name="Shape 6"/>
          <p:cNvSpPr/>
          <p:nvPr/>
        </p:nvSpPr>
        <p:spPr>
          <a:xfrm>
            <a:off x="13539960" y="6858000"/>
            <a:ext cx="138960" cy="138960"/>
          </a:xfrm>
          <a:prstGeom prst="ellipse">
            <a:avLst/>
          </a:prstGeom>
          <a:solidFill>
            <a:srgbClr val="8DEAE4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3" name="Shape 7"/>
          <p:cNvSpPr/>
          <p:nvPr/>
        </p:nvSpPr>
        <p:spPr>
          <a:xfrm>
            <a:off x="13539960" y="8394840"/>
            <a:ext cx="138960" cy="138960"/>
          </a:xfrm>
          <a:prstGeom prst="ellipse">
            <a:avLst/>
          </a:prstGeom>
          <a:solidFill>
            <a:srgbClr val="8DEAE4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4" name="Shape 8"/>
          <p:cNvSpPr/>
          <p:nvPr/>
        </p:nvSpPr>
        <p:spPr>
          <a:xfrm>
            <a:off x="13539960" y="9474120"/>
            <a:ext cx="138960" cy="138960"/>
          </a:xfrm>
          <a:prstGeom prst="ellipse">
            <a:avLst/>
          </a:prstGeom>
          <a:solidFill>
            <a:srgbClr val="8DEAE4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25" name="Image 4" descr=" "/>
          <p:cNvPicPr/>
          <p:nvPr/>
        </p:nvPicPr>
        <p:blipFill>
          <a:blip r:embed="rId11" cstate="print"/>
          <a:stretch/>
        </p:blipFill>
        <p:spPr>
          <a:xfrm>
            <a:off x="1575000" y="10439280"/>
            <a:ext cx="6134040" cy="3276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26" name="Image 5" descr=" "/>
          <p:cNvPicPr/>
          <p:nvPr/>
        </p:nvPicPr>
        <p:blipFill>
          <a:blip r:embed="rId11" cstate="print"/>
          <a:stretch/>
        </p:blipFill>
        <p:spPr>
          <a:xfrm>
            <a:off x="6198480" y="10439280"/>
            <a:ext cx="6134040" cy="327600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774</TotalTime>
  <Words>962</Words>
  <Application>Microsoft Office PowerPoint</Application>
  <PresentationFormat>Произвольный</PresentationFormat>
  <Paragraphs>267</Paragraphs>
  <Slides>11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Office Theme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>PptxGenJS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ermakova</cp:lastModifiedBy>
  <cp:revision>84</cp:revision>
  <cp:lastPrinted>2025-07-22T09:35:48Z</cp:lastPrinted>
  <dcterms:created xsi:type="dcterms:W3CDTF">2024-07-03T07:20:06Z</dcterms:created>
  <dcterms:modified xsi:type="dcterms:W3CDTF">2025-12-15T12:59:35Z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13</vt:i4>
  </property>
  <property fmtid="{D5CDD505-2E9C-101B-9397-08002B2CF9AE}" pid="3" name="PresentationFormat">
    <vt:lpwstr>Произвольный</vt:lpwstr>
  </property>
  <property fmtid="{D5CDD505-2E9C-101B-9397-08002B2CF9AE}" pid="4" name="Slides">
    <vt:i4>13</vt:i4>
  </property>
</Properties>
</file>